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5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10" Type="http://schemas.openxmlformats.org/officeDocument/2006/relationships/customXml" Target="../customXml/item3.xml"/><Relationship Id="rId4" Type="http://schemas.openxmlformats.org/officeDocument/2006/relationships/viewProps" Target="viewProps.xml"/><Relationship Id="rId9" Type="http://schemas.openxmlformats.org/officeDocument/2006/relationships/customXml" Target="../customXml/item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zel Baker" userId="d5d43d65-1606-4e9e-9ec3-2752e585295c" providerId="ADAL" clId="{D60DC86A-5782-4E2D-9CA0-D4F35C63B63E}"/>
    <pc:docChg chg="modSld">
      <pc:chgData name="Hazel Baker" userId="d5d43d65-1606-4e9e-9ec3-2752e585295c" providerId="ADAL" clId="{D60DC86A-5782-4E2D-9CA0-D4F35C63B63E}" dt="2024-09-19T08:47:59.285" v="70" actId="1076"/>
      <pc:docMkLst>
        <pc:docMk/>
      </pc:docMkLst>
      <pc:sldChg chg="modSp mod">
        <pc:chgData name="Hazel Baker" userId="d5d43d65-1606-4e9e-9ec3-2752e585295c" providerId="ADAL" clId="{D60DC86A-5782-4E2D-9CA0-D4F35C63B63E}" dt="2024-09-19T08:47:59.285" v="70" actId="1076"/>
        <pc:sldMkLst>
          <pc:docMk/>
          <pc:sldMk cId="1791307914" sldId="256"/>
        </pc:sldMkLst>
        <pc:spChg chg="mod">
          <ac:chgData name="Hazel Baker" userId="d5d43d65-1606-4e9e-9ec3-2752e585295c" providerId="ADAL" clId="{D60DC86A-5782-4E2D-9CA0-D4F35C63B63E}" dt="2024-09-19T08:47:55.254" v="69" actId="20577"/>
          <ac:spMkLst>
            <pc:docMk/>
            <pc:sldMk cId="1791307914" sldId="256"/>
            <ac:spMk id="4" creationId="{00000000-0000-0000-0000-000000000000}"/>
          </ac:spMkLst>
        </pc:spChg>
        <pc:picChg chg="mod">
          <ac:chgData name="Hazel Baker" userId="d5d43d65-1606-4e9e-9ec3-2752e585295c" providerId="ADAL" clId="{D60DC86A-5782-4E2D-9CA0-D4F35C63B63E}" dt="2024-09-19T08:47:59.285" v="70" actId="1076"/>
          <ac:picMkLst>
            <pc:docMk/>
            <pc:sldMk cId="1791307914" sldId="256"/>
            <ac:picMk id="11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DBEE8-F314-49E7-B1AD-5A17D94082EC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A01A7-520E-4A9A-A829-8F3D9F88A2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0104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DBEE8-F314-49E7-B1AD-5A17D94082EC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A01A7-520E-4A9A-A829-8F3D9F88A2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65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DBEE8-F314-49E7-B1AD-5A17D94082EC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A01A7-520E-4A9A-A829-8F3D9F88A2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556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DBEE8-F314-49E7-B1AD-5A17D94082EC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A01A7-520E-4A9A-A829-8F3D9F88A2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554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DBEE8-F314-49E7-B1AD-5A17D94082EC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A01A7-520E-4A9A-A829-8F3D9F88A2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318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DBEE8-F314-49E7-B1AD-5A17D94082EC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A01A7-520E-4A9A-A829-8F3D9F88A2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1225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DBEE8-F314-49E7-B1AD-5A17D94082EC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A01A7-520E-4A9A-A829-8F3D9F88A2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10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DBEE8-F314-49E7-B1AD-5A17D94082EC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A01A7-520E-4A9A-A829-8F3D9F88A2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005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DBEE8-F314-49E7-B1AD-5A17D94082EC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A01A7-520E-4A9A-A829-8F3D9F88A2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0789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DBEE8-F314-49E7-B1AD-5A17D94082EC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A01A7-520E-4A9A-A829-8F3D9F88A2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278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DBEE8-F314-49E7-B1AD-5A17D94082EC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A01A7-520E-4A9A-A829-8F3D9F88A2F6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796290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DBEE8-F314-49E7-B1AD-5A17D94082EC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A01A7-520E-4A9A-A829-8F3D9F88A2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578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DBEE8-F314-49E7-B1AD-5A17D94082EC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A01A7-520E-4A9A-A829-8F3D9F88A2F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694675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DBEE8-F314-49E7-B1AD-5A17D94082EC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A01A7-520E-4A9A-A829-8F3D9F88A2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8850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DBEE8-F314-49E7-B1AD-5A17D94082EC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A01A7-520E-4A9A-A829-8F3D9F88A2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0919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DBEE8-F314-49E7-B1AD-5A17D94082EC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A01A7-520E-4A9A-A829-8F3D9F88A2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79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1DBEE8-F314-49E7-B1AD-5A17D94082EC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BBA01A7-520E-4A9A-A829-8F3D9F88A2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551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6647" y="2147380"/>
            <a:ext cx="9509760" cy="1646302"/>
          </a:xfrm>
        </p:spPr>
        <p:txBody>
          <a:bodyPr/>
          <a:lstStyle/>
          <a:p>
            <a:br>
              <a:rPr lang="en-GB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80844" y="342539"/>
            <a:ext cx="1078992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solidFill>
                  <a:schemeClr val="accent2">
                    <a:lumMod val="75000"/>
                  </a:schemeClr>
                </a:solidFill>
              </a:rPr>
              <a:t>Bersted Green Primary School</a:t>
            </a:r>
            <a:br>
              <a:rPr lang="en-GB" sz="3600" dirty="0"/>
            </a:br>
            <a:r>
              <a:rPr lang="en-GB" sz="3600" b="1" dirty="0">
                <a:solidFill>
                  <a:schemeClr val="accent5"/>
                </a:solidFill>
              </a:rPr>
              <a:t>OPEN MORNINGS 2024:</a:t>
            </a:r>
            <a:br>
              <a:rPr lang="en-GB" sz="3600" b="1" dirty="0">
                <a:solidFill>
                  <a:schemeClr val="accent5"/>
                </a:solidFill>
              </a:rPr>
            </a:br>
            <a:r>
              <a:rPr lang="en-GB" sz="3600" dirty="0">
                <a:solidFill>
                  <a:srgbClr val="0070C0"/>
                </a:solidFill>
              </a:rPr>
              <a:t>Tuesday 24</a:t>
            </a:r>
            <a:r>
              <a:rPr lang="en-GB" sz="3600" baseline="30000" dirty="0">
                <a:solidFill>
                  <a:srgbClr val="0070C0"/>
                </a:solidFill>
              </a:rPr>
              <a:t>th</a:t>
            </a:r>
            <a:r>
              <a:rPr lang="en-GB" sz="3600" dirty="0">
                <a:solidFill>
                  <a:srgbClr val="0070C0"/>
                </a:solidFill>
              </a:rPr>
              <a:t> September</a:t>
            </a:r>
            <a:br>
              <a:rPr lang="en-GB" sz="3600" dirty="0">
                <a:solidFill>
                  <a:srgbClr val="0070C0"/>
                </a:solidFill>
              </a:rPr>
            </a:br>
            <a:r>
              <a:rPr lang="en-GB" sz="3600" dirty="0">
                <a:solidFill>
                  <a:srgbClr val="0070C0"/>
                </a:solidFill>
              </a:rPr>
              <a:t>Wednesday 23</a:t>
            </a:r>
            <a:r>
              <a:rPr lang="en-GB" sz="3600" baseline="30000" dirty="0">
                <a:solidFill>
                  <a:srgbClr val="0070C0"/>
                </a:solidFill>
              </a:rPr>
              <a:t>rd</a:t>
            </a:r>
            <a:r>
              <a:rPr lang="en-GB" sz="3600" dirty="0">
                <a:solidFill>
                  <a:srgbClr val="0070C0"/>
                </a:solidFill>
              </a:rPr>
              <a:t> October</a:t>
            </a:r>
          </a:p>
          <a:p>
            <a:pPr algn="ctr"/>
            <a:r>
              <a:rPr lang="en-GB" sz="3600" dirty="0">
                <a:solidFill>
                  <a:srgbClr val="0070C0"/>
                </a:solidFill>
              </a:rPr>
              <a:t>Tuesday 19</a:t>
            </a:r>
            <a:r>
              <a:rPr lang="en-GB" sz="3600" baseline="30000" dirty="0">
                <a:solidFill>
                  <a:srgbClr val="0070C0"/>
                </a:solidFill>
              </a:rPr>
              <a:t>th</a:t>
            </a:r>
            <a:r>
              <a:rPr lang="en-GB" sz="3600" dirty="0">
                <a:solidFill>
                  <a:srgbClr val="0070C0"/>
                </a:solidFill>
              </a:rPr>
              <a:t> November</a:t>
            </a:r>
            <a:br>
              <a:rPr lang="en-GB" sz="3600" dirty="0"/>
            </a:br>
            <a:r>
              <a:rPr lang="en-GB" sz="3600" dirty="0"/>
              <a:t>9.15 – 10.30 am</a:t>
            </a:r>
          </a:p>
        </p:txBody>
      </p:sp>
      <p:pic>
        <p:nvPicPr>
          <p:cNvPr id="1025" name="Picture 7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33" y="203317"/>
            <a:ext cx="2192234" cy="1583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Wave 7"/>
          <p:cNvSpPr/>
          <p:nvPr/>
        </p:nvSpPr>
        <p:spPr>
          <a:xfrm rot="19644735">
            <a:off x="429577" y="4681646"/>
            <a:ext cx="2926159" cy="1449635"/>
          </a:xfrm>
          <a:prstGeom prst="wav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Wave 8"/>
          <p:cNvSpPr/>
          <p:nvPr/>
        </p:nvSpPr>
        <p:spPr>
          <a:xfrm rot="20247006">
            <a:off x="272870" y="2687387"/>
            <a:ext cx="2877386" cy="1449635"/>
          </a:xfrm>
          <a:prstGeom prst="wav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Wave 9"/>
          <p:cNvSpPr/>
          <p:nvPr/>
        </p:nvSpPr>
        <p:spPr>
          <a:xfrm rot="20250343">
            <a:off x="8840808" y="4002938"/>
            <a:ext cx="2926159" cy="1449635"/>
          </a:xfrm>
          <a:prstGeom prst="wav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 rot="20040972">
            <a:off x="746139" y="5168968"/>
            <a:ext cx="22930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bg1"/>
                </a:solidFill>
              </a:rPr>
              <a:t>Meet the Staff</a:t>
            </a:r>
          </a:p>
        </p:txBody>
      </p:sp>
      <p:sp>
        <p:nvSpPr>
          <p:cNvPr id="13" name="TextBox 12"/>
          <p:cNvSpPr txBox="1"/>
          <p:nvPr/>
        </p:nvSpPr>
        <p:spPr>
          <a:xfrm rot="20647025">
            <a:off x="591824" y="3182315"/>
            <a:ext cx="22930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bg1"/>
                </a:solidFill>
              </a:rPr>
              <a:t>Tour the facilities</a:t>
            </a:r>
          </a:p>
        </p:txBody>
      </p:sp>
      <p:sp>
        <p:nvSpPr>
          <p:cNvPr id="14" name="TextBox 13"/>
          <p:cNvSpPr txBox="1"/>
          <p:nvPr/>
        </p:nvSpPr>
        <p:spPr>
          <a:xfrm rot="20888885">
            <a:off x="8908630" y="4305271"/>
            <a:ext cx="29706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bg1"/>
                </a:solidFill>
              </a:rPr>
              <a:t>See what our school can offer your child</a:t>
            </a:r>
          </a:p>
        </p:txBody>
      </p:sp>
      <p:sp>
        <p:nvSpPr>
          <p:cNvPr id="15" name="Wave 14"/>
          <p:cNvSpPr/>
          <p:nvPr/>
        </p:nvSpPr>
        <p:spPr>
          <a:xfrm rot="20088772">
            <a:off x="8611047" y="2151365"/>
            <a:ext cx="2926159" cy="1449635"/>
          </a:xfrm>
          <a:prstGeom prst="wav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Ask questions</a:t>
            </a:r>
          </a:p>
        </p:txBody>
      </p:sp>
      <p:pic>
        <p:nvPicPr>
          <p:cNvPr id="11" name="Picture 10" descr="Download Play Human Book Behavior Child Reading HQ PNG Image | FreePNGIm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5538" y="3253790"/>
            <a:ext cx="4113765" cy="4113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30791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CE93F1CA848E741901AE140337553DE" ma:contentTypeVersion="13" ma:contentTypeDescription="Create a new document." ma:contentTypeScope="" ma:versionID="2e4616204b29c0d47580b2b7e2673920">
  <xsd:schema xmlns:xsd="http://www.w3.org/2001/XMLSchema" xmlns:xs="http://www.w3.org/2001/XMLSchema" xmlns:p="http://schemas.microsoft.com/office/2006/metadata/properties" xmlns:ns2="488e6efc-ba9a-4cab-a2d2-72c4d29657a4" xmlns:ns3="7e92129c-fdf6-4e15-81b3-3e1acf108bcd" targetNamespace="http://schemas.microsoft.com/office/2006/metadata/properties" ma:root="true" ma:fieldsID="af6ef71a277a81bd66bd873e4b4faf34" ns2:_="" ns3:_="">
    <xsd:import namespace="488e6efc-ba9a-4cab-a2d2-72c4d29657a4"/>
    <xsd:import namespace="7e92129c-fdf6-4e15-81b3-3e1acf108bcd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OCR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8e6efc-ba9a-4cab-a2d2-72c4d29657a4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8f9ec822-9cd6-4e9a-b8d5-c09254d1223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e92129c-fdf6-4e15-81b3-3e1acf108bcd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c67ff7ba-8a29-4e5a-b431-b61e657a75ff}" ma:internalName="TaxCatchAll" ma:showField="CatchAllData" ma:web="7e92129c-fdf6-4e15-81b3-3e1acf108bc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88e6efc-ba9a-4cab-a2d2-72c4d29657a4">
      <Terms xmlns="http://schemas.microsoft.com/office/infopath/2007/PartnerControls"/>
    </lcf76f155ced4ddcb4097134ff3c332f>
    <TaxCatchAll xmlns="7e92129c-fdf6-4e15-81b3-3e1acf108bcd" xsi:nil="true"/>
  </documentManagement>
</p:properties>
</file>

<file path=customXml/itemProps1.xml><?xml version="1.0" encoding="utf-8"?>
<ds:datastoreItem xmlns:ds="http://schemas.openxmlformats.org/officeDocument/2006/customXml" ds:itemID="{5D29D22D-233F-4116-A5DE-C1BA8A018EF5}"/>
</file>

<file path=customXml/itemProps2.xml><?xml version="1.0" encoding="utf-8"?>
<ds:datastoreItem xmlns:ds="http://schemas.openxmlformats.org/officeDocument/2006/customXml" ds:itemID="{068549A6-19C4-4C8A-A63E-5F24A277067D}"/>
</file>

<file path=customXml/itemProps3.xml><?xml version="1.0" encoding="utf-8"?>
<ds:datastoreItem xmlns:ds="http://schemas.openxmlformats.org/officeDocument/2006/customXml" ds:itemID="{4BC617D9-5F90-495D-A45B-14CFF55C62AD}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4049</TotalTime>
  <Words>45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Trebuchet MS</vt:lpstr>
      <vt:lpstr>Wingdings 3</vt:lpstr>
      <vt:lpstr>Facet</vt:lpstr>
      <vt:lpstr>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Bersted Green Primary School OPEN MORNINGS: Tuesday October 3rd  &amp; Tuesday 7t</dc:title>
  <dc:creator>Hazel Baker</dc:creator>
  <cp:lastModifiedBy>Hazel Baker</cp:lastModifiedBy>
  <cp:revision>9</cp:revision>
  <cp:lastPrinted>2023-09-15T13:22:29Z</cp:lastPrinted>
  <dcterms:created xsi:type="dcterms:W3CDTF">2023-09-15T12:35:27Z</dcterms:created>
  <dcterms:modified xsi:type="dcterms:W3CDTF">2024-09-19T08:47:59Z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0x0101005CE93F1CA848E741901AE140337553DE</vt:lpwstr>
  </property>
</Properties>
</file>