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03" r:id="rId5"/>
    <p:sldId id="256" r:id="rId6"/>
    <p:sldId id="301" r:id="rId7"/>
    <p:sldId id="361" r:id="rId8"/>
    <p:sldId id="404" r:id="rId9"/>
    <p:sldId id="360" r:id="rId10"/>
    <p:sldId id="362" r:id="rId11"/>
    <p:sldId id="366" r:id="rId12"/>
    <p:sldId id="405" r:id="rId13"/>
    <p:sldId id="364" r:id="rId14"/>
    <p:sldId id="406" r:id="rId15"/>
    <p:sldId id="365" r:id="rId16"/>
    <p:sldId id="407" r:id="rId17"/>
    <p:sldId id="369" r:id="rId18"/>
    <p:sldId id="408" r:id="rId19"/>
    <p:sldId id="409" r:id="rId20"/>
    <p:sldId id="372" r:id="rId21"/>
    <p:sldId id="410" r:id="rId22"/>
    <p:sldId id="411" r:id="rId23"/>
    <p:sldId id="373" r:id="rId24"/>
    <p:sldId id="412"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99"/>
    <a:srgbClr val="CCECFF"/>
    <a:srgbClr val="FF6600"/>
    <a:srgbClr val="CC66FF"/>
    <a:srgbClr val="FFD757"/>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A83E84E-7B3A-496F-A844-407E5DBF2125}" v="35" dt="2019-05-10T08:21:29.77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61" autoAdjust="0"/>
    <p:restoredTop sz="94660"/>
  </p:normalViewPr>
  <p:slideViewPr>
    <p:cSldViewPr snapToGrid="0">
      <p:cViewPr varScale="1">
        <p:scale>
          <a:sx n="114" d="100"/>
          <a:sy n="114" d="100"/>
        </p:scale>
        <p:origin x="151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Walker" userId="ea9b7a16-6533-4bfc-968f-2b771b65ab59" providerId="ADAL" clId="{AEC8637B-C2BF-445D-A399-1D57B24607CD}"/>
    <pc:docChg chg="undo custSel modSld">
      <pc:chgData name="Claire Walker" userId="ea9b7a16-6533-4bfc-968f-2b771b65ab59" providerId="ADAL" clId="{AEC8637B-C2BF-445D-A399-1D57B24607CD}" dt="2019-05-06T07:55:15.759" v="225" actId="20577"/>
      <pc:docMkLst>
        <pc:docMk/>
      </pc:docMkLst>
      <pc:sldChg chg="addSp modSp">
        <pc:chgData name="Claire Walker" userId="ea9b7a16-6533-4bfc-968f-2b771b65ab59" providerId="ADAL" clId="{AEC8637B-C2BF-445D-A399-1D57B24607CD}" dt="2019-05-06T07:51:11.824" v="105" actId="20577"/>
        <pc:sldMkLst>
          <pc:docMk/>
          <pc:sldMk cId="1847329607" sldId="369"/>
        </pc:sldMkLst>
        <pc:spChg chg="mod">
          <ac:chgData name="Claire Walker" userId="ea9b7a16-6533-4bfc-968f-2b771b65ab59" providerId="ADAL" clId="{AEC8637B-C2BF-445D-A399-1D57B24607CD}" dt="2019-05-06T07:49:01.224" v="27" actId="403"/>
          <ac:spMkLst>
            <pc:docMk/>
            <pc:sldMk cId="1847329607" sldId="369"/>
            <ac:spMk id="2" creationId="{1C37ADDE-CC5F-4E00-AE20-405A94A5EEB7}"/>
          </ac:spMkLst>
        </pc:spChg>
        <pc:spChg chg="mod">
          <ac:chgData name="Claire Walker" userId="ea9b7a16-6533-4bfc-968f-2b771b65ab59" providerId="ADAL" clId="{AEC8637B-C2BF-445D-A399-1D57B24607CD}" dt="2019-05-06T07:50:15.402" v="56" actId="403"/>
          <ac:spMkLst>
            <pc:docMk/>
            <pc:sldMk cId="1847329607" sldId="369"/>
            <ac:spMk id="4" creationId="{6DFF11FB-B685-432C-B67A-CF929A2CF03C}"/>
          </ac:spMkLst>
        </pc:spChg>
        <pc:spChg chg="add mod">
          <ac:chgData name="Claire Walker" userId="ea9b7a16-6533-4bfc-968f-2b771b65ab59" providerId="ADAL" clId="{AEC8637B-C2BF-445D-A399-1D57B24607CD}" dt="2019-05-06T07:50:41.643" v="64" actId="1076"/>
          <ac:spMkLst>
            <pc:docMk/>
            <pc:sldMk cId="1847329607" sldId="369"/>
            <ac:spMk id="5" creationId="{600B3167-69E1-4809-809B-061D9A6C0CC6}"/>
          </ac:spMkLst>
        </pc:spChg>
        <pc:spChg chg="mod">
          <ac:chgData name="Claire Walker" userId="ea9b7a16-6533-4bfc-968f-2b771b65ab59" providerId="ADAL" clId="{AEC8637B-C2BF-445D-A399-1D57B24607CD}" dt="2019-05-06T07:49:15.100" v="35" actId="403"/>
          <ac:spMkLst>
            <pc:docMk/>
            <pc:sldMk cId="1847329607" sldId="369"/>
            <ac:spMk id="9" creationId="{ABFC076C-2FDE-496A-A33F-AD6A36533CC1}"/>
          </ac:spMkLst>
        </pc:spChg>
        <pc:spChg chg="mod">
          <ac:chgData name="Claire Walker" userId="ea9b7a16-6533-4bfc-968f-2b771b65ab59" providerId="ADAL" clId="{AEC8637B-C2BF-445D-A399-1D57B24607CD}" dt="2019-05-06T07:49:55.278" v="44" actId="403"/>
          <ac:spMkLst>
            <pc:docMk/>
            <pc:sldMk cId="1847329607" sldId="369"/>
            <ac:spMk id="11" creationId="{3A066A42-5411-4CD7-86BA-8332F8086D9B}"/>
          </ac:spMkLst>
        </pc:spChg>
        <pc:spChg chg="mod">
          <ac:chgData name="Claire Walker" userId="ea9b7a16-6533-4bfc-968f-2b771b65ab59" providerId="ADAL" clId="{AEC8637B-C2BF-445D-A399-1D57B24607CD}" dt="2019-05-06T07:51:11.824" v="105" actId="20577"/>
          <ac:spMkLst>
            <pc:docMk/>
            <pc:sldMk cId="1847329607" sldId="369"/>
            <ac:spMk id="19" creationId="{5252A847-DE45-4FA3-A1F8-EEBEB845FF8E}"/>
          </ac:spMkLst>
        </pc:spChg>
        <pc:spChg chg="mod">
          <ac:chgData name="Claire Walker" userId="ea9b7a16-6533-4bfc-968f-2b771b65ab59" providerId="ADAL" clId="{AEC8637B-C2BF-445D-A399-1D57B24607CD}" dt="2019-05-06T07:49:42.498" v="38" actId="20577"/>
          <ac:spMkLst>
            <pc:docMk/>
            <pc:sldMk cId="1847329607" sldId="369"/>
            <ac:spMk id="29" creationId="{7509A1D9-A82B-438C-96A8-003F6508CC06}"/>
          </ac:spMkLst>
        </pc:spChg>
        <pc:spChg chg="mod">
          <ac:chgData name="Claire Walker" userId="ea9b7a16-6533-4bfc-968f-2b771b65ab59" providerId="ADAL" clId="{AEC8637B-C2BF-445D-A399-1D57B24607CD}" dt="2019-05-06T07:50:06.076" v="50" actId="2711"/>
          <ac:spMkLst>
            <pc:docMk/>
            <pc:sldMk cId="1847329607" sldId="369"/>
            <ac:spMk id="31" creationId="{FF98480C-CAEF-417F-81EC-6456E786945F}"/>
          </ac:spMkLst>
        </pc:spChg>
        <pc:graphicFrameChg chg="modGraphic">
          <ac:chgData name="Claire Walker" userId="ea9b7a16-6533-4bfc-968f-2b771b65ab59" providerId="ADAL" clId="{AEC8637B-C2BF-445D-A399-1D57B24607CD}" dt="2019-05-06T07:48:47.089" v="21" actId="20577"/>
          <ac:graphicFrameMkLst>
            <pc:docMk/>
            <pc:sldMk cId="1847329607" sldId="369"/>
            <ac:graphicFrameMk id="7" creationId="{1175FA2A-7737-4E9C-B1ED-A5B81023FC1C}"/>
          </ac:graphicFrameMkLst>
        </pc:graphicFrameChg>
      </pc:sldChg>
      <pc:sldChg chg="addSp delSp modSp">
        <pc:chgData name="Claire Walker" userId="ea9b7a16-6533-4bfc-968f-2b771b65ab59" providerId="ADAL" clId="{AEC8637B-C2BF-445D-A399-1D57B24607CD}" dt="2019-05-06T07:54:27.517" v="191" actId="404"/>
        <pc:sldMkLst>
          <pc:docMk/>
          <pc:sldMk cId="965879512" sldId="372"/>
        </pc:sldMkLst>
        <pc:spChg chg="add mod">
          <ac:chgData name="Claire Walker" userId="ea9b7a16-6533-4bfc-968f-2b771b65ab59" providerId="ADAL" clId="{AEC8637B-C2BF-445D-A399-1D57B24607CD}" dt="2019-05-06T07:54:27.517" v="191" actId="404"/>
          <ac:spMkLst>
            <pc:docMk/>
            <pc:sldMk cId="965879512" sldId="372"/>
            <ac:spMk id="2" creationId="{0B49014A-24A7-4B04-A660-CCB2487E9E8C}"/>
          </ac:spMkLst>
        </pc:spChg>
        <pc:spChg chg="del mod">
          <ac:chgData name="Claire Walker" userId="ea9b7a16-6533-4bfc-968f-2b771b65ab59" providerId="ADAL" clId="{AEC8637B-C2BF-445D-A399-1D57B24607CD}" dt="2019-05-06T07:54:20.341" v="188" actId="478"/>
          <ac:spMkLst>
            <pc:docMk/>
            <pc:sldMk cId="965879512" sldId="372"/>
            <ac:spMk id="7" creationId="{243AFFFB-6D46-4E11-A685-00216BE70245}"/>
          </ac:spMkLst>
        </pc:spChg>
        <pc:spChg chg="mod">
          <ac:chgData name="Claire Walker" userId="ea9b7a16-6533-4bfc-968f-2b771b65ab59" providerId="ADAL" clId="{AEC8637B-C2BF-445D-A399-1D57B24607CD}" dt="2019-05-06T07:52:44.228" v="175" actId="20577"/>
          <ac:spMkLst>
            <pc:docMk/>
            <pc:sldMk cId="965879512" sldId="372"/>
            <ac:spMk id="19" creationId="{5252A847-DE45-4FA3-A1F8-EEBEB845FF8E}"/>
          </ac:spMkLst>
        </pc:spChg>
      </pc:sldChg>
      <pc:sldChg chg="addSp delSp modSp">
        <pc:chgData name="Claire Walker" userId="ea9b7a16-6533-4bfc-968f-2b771b65ab59" providerId="ADAL" clId="{AEC8637B-C2BF-445D-A399-1D57B24607CD}" dt="2019-05-06T07:51:17.047" v="112" actId="20577"/>
        <pc:sldMkLst>
          <pc:docMk/>
          <pc:sldMk cId="1481753972" sldId="408"/>
        </pc:sldMkLst>
        <pc:spChg chg="del">
          <ac:chgData name="Claire Walker" userId="ea9b7a16-6533-4bfc-968f-2b771b65ab59" providerId="ADAL" clId="{AEC8637B-C2BF-445D-A399-1D57B24607CD}" dt="2019-05-06T07:50:55.388" v="65" actId="478"/>
          <ac:spMkLst>
            <pc:docMk/>
            <pc:sldMk cId="1481753972" sldId="408"/>
            <ac:spMk id="11" creationId="{3A066A42-5411-4CD7-86BA-8332F8086D9B}"/>
          </ac:spMkLst>
        </pc:spChg>
        <pc:spChg chg="mod">
          <ac:chgData name="Claire Walker" userId="ea9b7a16-6533-4bfc-968f-2b771b65ab59" providerId="ADAL" clId="{AEC8637B-C2BF-445D-A399-1D57B24607CD}" dt="2019-05-06T07:51:17.047" v="112" actId="20577"/>
          <ac:spMkLst>
            <pc:docMk/>
            <pc:sldMk cId="1481753972" sldId="408"/>
            <ac:spMk id="19" creationId="{5252A847-DE45-4FA3-A1F8-EEBEB845FF8E}"/>
          </ac:spMkLst>
        </pc:spChg>
        <pc:spChg chg="add">
          <ac:chgData name="Claire Walker" userId="ea9b7a16-6533-4bfc-968f-2b771b65ab59" providerId="ADAL" clId="{AEC8637B-C2BF-445D-A399-1D57B24607CD}" dt="2019-05-06T07:50:56.532" v="66"/>
          <ac:spMkLst>
            <pc:docMk/>
            <pc:sldMk cId="1481753972" sldId="408"/>
            <ac:spMk id="20" creationId="{BBC07090-D77C-41ED-81B9-7041B9EB59D1}"/>
          </ac:spMkLst>
        </pc:spChg>
        <pc:spChg chg="add">
          <ac:chgData name="Claire Walker" userId="ea9b7a16-6533-4bfc-968f-2b771b65ab59" providerId="ADAL" clId="{AEC8637B-C2BF-445D-A399-1D57B24607CD}" dt="2019-05-06T07:50:56.532" v="66"/>
          <ac:spMkLst>
            <pc:docMk/>
            <pc:sldMk cId="1481753972" sldId="408"/>
            <ac:spMk id="26" creationId="{660CB26F-DCAC-48ED-A9D8-53D433B897F4}"/>
          </ac:spMkLst>
        </pc:spChg>
        <pc:spChg chg="del">
          <ac:chgData name="Claire Walker" userId="ea9b7a16-6533-4bfc-968f-2b771b65ab59" providerId="ADAL" clId="{AEC8637B-C2BF-445D-A399-1D57B24607CD}" dt="2019-05-06T07:50:55.388" v="65" actId="478"/>
          <ac:spMkLst>
            <pc:docMk/>
            <pc:sldMk cId="1481753972" sldId="408"/>
            <ac:spMk id="27" creationId="{1D0007C2-08F1-4230-80A6-B427ECF5CB8C}"/>
          </ac:spMkLst>
        </pc:spChg>
        <pc:spChg chg="del">
          <ac:chgData name="Claire Walker" userId="ea9b7a16-6533-4bfc-968f-2b771b65ab59" providerId="ADAL" clId="{AEC8637B-C2BF-445D-A399-1D57B24607CD}" dt="2019-05-06T07:50:55.388" v="65" actId="478"/>
          <ac:spMkLst>
            <pc:docMk/>
            <pc:sldMk cId="1481753972" sldId="408"/>
            <ac:spMk id="28" creationId="{1558BC49-3D1B-4538-AA04-91A432E1B4BD}"/>
          </ac:spMkLst>
        </pc:spChg>
        <pc:spChg chg="del">
          <ac:chgData name="Claire Walker" userId="ea9b7a16-6533-4bfc-968f-2b771b65ab59" providerId="ADAL" clId="{AEC8637B-C2BF-445D-A399-1D57B24607CD}" dt="2019-05-06T07:50:55.388" v="65" actId="478"/>
          <ac:spMkLst>
            <pc:docMk/>
            <pc:sldMk cId="1481753972" sldId="408"/>
            <ac:spMk id="31" creationId="{FF98480C-CAEF-417F-81EC-6456E786945F}"/>
          </ac:spMkLst>
        </pc:spChg>
        <pc:spChg chg="del">
          <ac:chgData name="Claire Walker" userId="ea9b7a16-6533-4bfc-968f-2b771b65ab59" providerId="ADAL" clId="{AEC8637B-C2BF-445D-A399-1D57B24607CD}" dt="2019-05-06T07:50:55.388" v="65" actId="478"/>
          <ac:spMkLst>
            <pc:docMk/>
            <pc:sldMk cId="1481753972" sldId="408"/>
            <ac:spMk id="32" creationId="{D8A74736-9FA8-4558-A765-5E1241348069}"/>
          </ac:spMkLst>
        </pc:spChg>
        <pc:spChg chg="add">
          <ac:chgData name="Claire Walker" userId="ea9b7a16-6533-4bfc-968f-2b771b65ab59" providerId="ADAL" clId="{AEC8637B-C2BF-445D-A399-1D57B24607CD}" dt="2019-05-06T07:50:56.532" v="66"/>
          <ac:spMkLst>
            <pc:docMk/>
            <pc:sldMk cId="1481753972" sldId="408"/>
            <ac:spMk id="33" creationId="{BDB6463A-EE36-4473-AD9B-B7EAD0AFA696}"/>
          </ac:spMkLst>
        </pc:spChg>
        <pc:spChg chg="add">
          <ac:chgData name="Claire Walker" userId="ea9b7a16-6533-4bfc-968f-2b771b65ab59" providerId="ADAL" clId="{AEC8637B-C2BF-445D-A399-1D57B24607CD}" dt="2019-05-06T07:50:56.532" v="66"/>
          <ac:spMkLst>
            <pc:docMk/>
            <pc:sldMk cId="1481753972" sldId="408"/>
            <ac:spMk id="39" creationId="{D3A578B2-710B-4FBF-A8F1-EE8F94D6A5DC}"/>
          </ac:spMkLst>
        </pc:spChg>
        <pc:spChg chg="add">
          <ac:chgData name="Claire Walker" userId="ea9b7a16-6533-4bfc-968f-2b771b65ab59" providerId="ADAL" clId="{AEC8637B-C2BF-445D-A399-1D57B24607CD}" dt="2019-05-06T07:50:56.532" v="66"/>
          <ac:spMkLst>
            <pc:docMk/>
            <pc:sldMk cId="1481753972" sldId="408"/>
            <ac:spMk id="40" creationId="{AD315022-3198-4D26-90B0-B011557F6D65}"/>
          </ac:spMkLst>
        </pc:spChg>
        <pc:spChg chg="add">
          <ac:chgData name="Claire Walker" userId="ea9b7a16-6533-4bfc-968f-2b771b65ab59" providerId="ADAL" clId="{AEC8637B-C2BF-445D-A399-1D57B24607CD}" dt="2019-05-06T07:50:56.532" v="66"/>
          <ac:spMkLst>
            <pc:docMk/>
            <pc:sldMk cId="1481753972" sldId="408"/>
            <ac:spMk id="41" creationId="{C6210CE1-D34E-4C21-8DD4-AFA5C6DB4AEF}"/>
          </ac:spMkLst>
        </pc:spChg>
        <pc:grpChg chg="del">
          <ac:chgData name="Claire Walker" userId="ea9b7a16-6533-4bfc-968f-2b771b65ab59" providerId="ADAL" clId="{AEC8637B-C2BF-445D-A399-1D57B24607CD}" dt="2019-05-06T07:50:55.388" v="65" actId="478"/>
          <ac:grpSpMkLst>
            <pc:docMk/>
            <pc:sldMk cId="1481753972" sldId="408"/>
            <ac:grpSpMk id="23" creationId="{5E500D54-479E-463E-A770-C92209EFF574}"/>
          </ac:grpSpMkLst>
        </pc:grpChg>
        <pc:grpChg chg="add">
          <ac:chgData name="Claire Walker" userId="ea9b7a16-6533-4bfc-968f-2b771b65ab59" providerId="ADAL" clId="{AEC8637B-C2BF-445D-A399-1D57B24607CD}" dt="2019-05-06T07:50:56.532" v="66"/>
          <ac:grpSpMkLst>
            <pc:docMk/>
            <pc:sldMk cId="1481753972" sldId="408"/>
            <ac:grpSpMk id="34" creationId="{65023F05-25AF-462D-8CEC-2EE6A2903374}"/>
          </ac:grpSpMkLst>
        </pc:grpChg>
        <pc:graphicFrameChg chg="del">
          <ac:chgData name="Claire Walker" userId="ea9b7a16-6533-4bfc-968f-2b771b65ab59" providerId="ADAL" clId="{AEC8637B-C2BF-445D-A399-1D57B24607CD}" dt="2019-05-06T07:50:55.388" v="65" actId="478"/>
          <ac:graphicFrameMkLst>
            <pc:docMk/>
            <pc:sldMk cId="1481753972" sldId="408"/>
            <ac:graphicFrameMk id="7" creationId="{1175FA2A-7737-4E9C-B1ED-A5B81023FC1C}"/>
          </ac:graphicFrameMkLst>
        </pc:graphicFrameChg>
        <pc:graphicFrameChg chg="add">
          <ac:chgData name="Claire Walker" userId="ea9b7a16-6533-4bfc-968f-2b771b65ab59" providerId="ADAL" clId="{AEC8637B-C2BF-445D-A399-1D57B24607CD}" dt="2019-05-06T07:50:56.532" v="66"/>
          <ac:graphicFrameMkLst>
            <pc:docMk/>
            <pc:sldMk cId="1481753972" sldId="408"/>
            <ac:graphicFrameMk id="18" creationId="{167ECD09-E1B5-42D9-AA03-F7F3DCC5179E}"/>
          </ac:graphicFrameMkLst>
        </pc:graphicFrameChg>
      </pc:sldChg>
      <pc:sldChg chg="addSp delSp modSp">
        <pc:chgData name="Claire Walker" userId="ea9b7a16-6533-4bfc-968f-2b771b65ab59" providerId="ADAL" clId="{AEC8637B-C2BF-445D-A399-1D57B24607CD}" dt="2019-05-06T07:52:32.847" v="153" actId="20577"/>
        <pc:sldMkLst>
          <pc:docMk/>
          <pc:sldMk cId="4170778723" sldId="409"/>
        </pc:sldMkLst>
        <pc:spChg chg="del">
          <ac:chgData name="Claire Walker" userId="ea9b7a16-6533-4bfc-968f-2b771b65ab59" providerId="ADAL" clId="{AEC8637B-C2BF-445D-A399-1D57B24607CD}" dt="2019-05-06T07:51:25.152" v="113" actId="478"/>
          <ac:spMkLst>
            <pc:docMk/>
            <pc:sldMk cId="4170778723" sldId="409"/>
            <ac:spMk id="11" creationId="{3A066A42-5411-4CD7-86BA-8332F8086D9B}"/>
          </ac:spMkLst>
        </pc:spChg>
        <pc:spChg chg="mod">
          <ac:chgData name="Claire Walker" userId="ea9b7a16-6533-4bfc-968f-2b771b65ab59" providerId="ADAL" clId="{AEC8637B-C2BF-445D-A399-1D57B24607CD}" dt="2019-05-06T07:52:32.847" v="153" actId="20577"/>
          <ac:spMkLst>
            <pc:docMk/>
            <pc:sldMk cId="4170778723" sldId="409"/>
            <ac:spMk id="19" creationId="{5252A847-DE45-4FA3-A1F8-EEBEB845FF8E}"/>
          </ac:spMkLst>
        </pc:spChg>
        <pc:spChg chg="add del">
          <ac:chgData name="Claire Walker" userId="ea9b7a16-6533-4bfc-968f-2b771b65ab59" providerId="ADAL" clId="{AEC8637B-C2BF-445D-A399-1D57B24607CD}" dt="2019-05-06T07:51:35.309" v="118"/>
          <ac:spMkLst>
            <pc:docMk/>
            <pc:sldMk cId="4170778723" sldId="409"/>
            <ac:spMk id="20" creationId="{AAB66D96-087F-4F60-9AD7-6D71C0DDB0A6}"/>
          </ac:spMkLst>
        </pc:spChg>
        <pc:spChg chg="add del">
          <ac:chgData name="Claire Walker" userId="ea9b7a16-6533-4bfc-968f-2b771b65ab59" providerId="ADAL" clId="{AEC8637B-C2BF-445D-A399-1D57B24607CD}" dt="2019-05-06T07:51:35.309" v="118"/>
          <ac:spMkLst>
            <pc:docMk/>
            <pc:sldMk cId="4170778723" sldId="409"/>
            <ac:spMk id="26" creationId="{0DBB2ED1-8EB1-4AC6-A877-978587162F3E}"/>
          </ac:spMkLst>
        </pc:spChg>
        <pc:spChg chg="del">
          <ac:chgData name="Claire Walker" userId="ea9b7a16-6533-4bfc-968f-2b771b65ab59" providerId="ADAL" clId="{AEC8637B-C2BF-445D-A399-1D57B24607CD}" dt="2019-05-06T07:51:25.152" v="113" actId="478"/>
          <ac:spMkLst>
            <pc:docMk/>
            <pc:sldMk cId="4170778723" sldId="409"/>
            <ac:spMk id="27" creationId="{EB35F1E9-1FDD-4823-8368-254EEFFF4523}"/>
          </ac:spMkLst>
        </pc:spChg>
        <pc:spChg chg="del">
          <ac:chgData name="Claire Walker" userId="ea9b7a16-6533-4bfc-968f-2b771b65ab59" providerId="ADAL" clId="{AEC8637B-C2BF-445D-A399-1D57B24607CD}" dt="2019-05-06T07:51:25.152" v="113" actId="478"/>
          <ac:spMkLst>
            <pc:docMk/>
            <pc:sldMk cId="4170778723" sldId="409"/>
            <ac:spMk id="28" creationId="{A559F8E1-E4F9-4413-9615-BAD95DFB2A73}"/>
          </ac:spMkLst>
        </pc:spChg>
        <pc:spChg chg="del">
          <ac:chgData name="Claire Walker" userId="ea9b7a16-6533-4bfc-968f-2b771b65ab59" providerId="ADAL" clId="{AEC8637B-C2BF-445D-A399-1D57B24607CD}" dt="2019-05-06T07:51:25.152" v="113" actId="478"/>
          <ac:spMkLst>
            <pc:docMk/>
            <pc:sldMk cId="4170778723" sldId="409"/>
            <ac:spMk id="31" creationId="{FF98480C-CAEF-417F-81EC-6456E786945F}"/>
          </ac:spMkLst>
        </pc:spChg>
        <pc:spChg chg="del">
          <ac:chgData name="Claire Walker" userId="ea9b7a16-6533-4bfc-968f-2b771b65ab59" providerId="ADAL" clId="{AEC8637B-C2BF-445D-A399-1D57B24607CD}" dt="2019-05-06T07:51:25.152" v="113" actId="478"/>
          <ac:spMkLst>
            <pc:docMk/>
            <pc:sldMk cId="4170778723" sldId="409"/>
            <ac:spMk id="32" creationId="{08121120-E406-4A1A-BD70-09DC3631B78C}"/>
          </ac:spMkLst>
        </pc:spChg>
        <pc:spChg chg="add del mod">
          <ac:chgData name="Claire Walker" userId="ea9b7a16-6533-4bfc-968f-2b771b65ab59" providerId="ADAL" clId="{AEC8637B-C2BF-445D-A399-1D57B24607CD}" dt="2019-05-06T07:51:48.567" v="122" actId="208"/>
          <ac:spMkLst>
            <pc:docMk/>
            <pc:sldMk cId="4170778723" sldId="409"/>
            <ac:spMk id="33" creationId="{EA40DB4F-7601-4DD6-9D31-302D1F455334}"/>
          </ac:spMkLst>
        </pc:spChg>
        <pc:spChg chg="mod">
          <ac:chgData name="Claire Walker" userId="ea9b7a16-6533-4bfc-968f-2b771b65ab59" providerId="ADAL" clId="{AEC8637B-C2BF-445D-A399-1D57B24607CD}" dt="2019-05-06T07:51:40.757" v="119" actId="208"/>
          <ac:spMkLst>
            <pc:docMk/>
            <pc:sldMk cId="4170778723" sldId="409"/>
            <ac:spMk id="35" creationId="{246E2672-68E8-4536-B223-2992A3DA9F73}"/>
          </ac:spMkLst>
        </pc:spChg>
        <pc:spChg chg="add del">
          <ac:chgData name="Claire Walker" userId="ea9b7a16-6533-4bfc-968f-2b771b65ab59" providerId="ADAL" clId="{AEC8637B-C2BF-445D-A399-1D57B24607CD}" dt="2019-05-06T07:51:35.309" v="118"/>
          <ac:spMkLst>
            <pc:docMk/>
            <pc:sldMk cId="4170778723" sldId="409"/>
            <ac:spMk id="39" creationId="{A4A99066-25F6-430A-A084-A9E4A1FBD348}"/>
          </ac:spMkLst>
        </pc:spChg>
        <pc:spChg chg="add del">
          <ac:chgData name="Claire Walker" userId="ea9b7a16-6533-4bfc-968f-2b771b65ab59" providerId="ADAL" clId="{AEC8637B-C2BF-445D-A399-1D57B24607CD}" dt="2019-05-06T07:51:35.309" v="118"/>
          <ac:spMkLst>
            <pc:docMk/>
            <pc:sldMk cId="4170778723" sldId="409"/>
            <ac:spMk id="40" creationId="{BE2193DA-2214-42B1-BD3C-6B221DF46F51}"/>
          </ac:spMkLst>
        </pc:spChg>
        <pc:spChg chg="add del">
          <ac:chgData name="Claire Walker" userId="ea9b7a16-6533-4bfc-968f-2b771b65ab59" providerId="ADAL" clId="{AEC8637B-C2BF-445D-A399-1D57B24607CD}" dt="2019-05-06T07:51:35.309" v="118"/>
          <ac:spMkLst>
            <pc:docMk/>
            <pc:sldMk cId="4170778723" sldId="409"/>
            <ac:spMk id="41" creationId="{73578119-ADED-4928-B7E3-7623D2364916}"/>
          </ac:spMkLst>
        </pc:spChg>
        <pc:grpChg chg="del">
          <ac:chgData name="Claire Walker" userId="ea9b7a16-6533-4bfc-968f-2b771b65ab59" providerId="ADAL" clId="{AEC8637B-C2BF-445D-A399-1D57B24607CD}" dt="2019-05-06T07:51:25.152" v="113" actId="478"/>
          <ac:grpSpMkLst>
            <pc:docMk/>
            <pc:sldMk cId="4170778723" sldId="409"/>
            <ac:grpSpMk id="23" creationId="{5E500D54-479E-463E-A770-C92209EFF574}"/>
          </ac:grpSpMkLst>
        </pc:grpChg>
        <pc:grpChg chg="add del mod">
          <ac:chgData name="Claire Walker" userId="ea9b7a16-6533-4bfc-968f-2b771b65ab59" providerId="ADAL" clId="{AEC8637B-C2BF-445D-A399-1D57B24607CD}" dt="2019-05-06T07:51:35.309" v="118"/>
          <ac:grpSpMkLst>
            <pc:docMk/>
            <pc:sldMk cId="4170778723" sldId="409"/>
            <ac:grpSpMk id="34" creationId="{E9B6F7D2-63A0-4E84-B3CA-7CA94BF47423}"/>
          </ac:grpSpMkLst>
        </pc:grpChg>
        <pc:graphicFrameChg chg="del">
          <ac:chgData name="Claire Walker" userId="ea9b7a16-6533-4bfc-968f-2b771b65ab59" providerId="ADAL" clId="{AEC8637B-C2BF-445D-A399-1D57B24607CD}" dt="2019-05-06T07:51:25.152" v="113" actId="478"/>
          <ac:graphicFrameMkLst>
            <pc:docMk/>
            <pc:sldMk cId="4170778723" sldId="409"/>
            <ac:graphicFrameMk id="7" creationId="{1175FA2A-7737-4E9C-B1ED-A5B81023FC1C}"/>
          </ac:graphicFrameMkLst>
        </pc:graphicFrameChg>
        <pc:graphicFrameChg chg="add del">
          <ac:chgData name="Claire Walker" userId="ea9b7a16-6533-4bfc-968f-2b771b65ab59" providerId="ADAL" clId="{AEC8637B-C2BF-445D-A399-1D57B24607CD}" dt="2019-05-06T07:51:35.309" v="118"/>
          <ac:graphicFrameMkLst>
            <pc:docMk/>
            <pc:sldMk cId="4170778723" sldId="409"/>
            <ac:graphicFrameMk id="18" creationId="{F7F9915B-87A4-4F04-B9D0-64FC784C1E50}"/>
          </ac:graphicFrameMkLst>
        </pc:graphicFrameChg>
        <pc:cxnChg chg="mod">
          <ac:chgData name="Claire Walker" userId="ea9b7a16-6533-4bfc-968f-2b771b65ab59" providerId="ADAL" clId="{AEC8637B-C2BF-445D-A399-1D57B24607CD}" dt="2019-05-06T07:51:45.669" v="121" actId="208"/>
          <ac:cxnSpMkLst>
            <pc:docMk/>
            <pc:sldMk cId="4170778723" sldId="409"/>
            <ac:cxnSpMk id="37" creationId="{613E247D-11FD-47B7-8569-EAE488C07A5D}"/>
          </ac:cxnSpMkLst>
        </pc:cxnChg>
        <pc:cxnChg chg="mod">
          <ac:chgData name="Claire Walker" userId="ea9b7a16-6533-4bfc-968f-2b771b65ab59" providerId="ADAL" clId="{AEC8637B-C2BF-445D-A399-1D57B24607CD}" dt="2019-05-06T07:51:43.527" v="120" actId="208"/>
          <ac:cxnSpMkLst>
            <pc:docMk/>
            <pc:sldMk cId="4170778723" sldId="409"/>
            <ac:cxnSpMk id="38" creationId="{60CD4D68-6CAE-467C-9339-D3E43991C69C}"/>
          </ac:cxnSpMkLst>
        </pc:cxnChg>
      </pc:sldChg>
      <pc:sldChg chg="addSp delSp modSp">
        <pc:chgData name="Claire Walker" userId="ea9b7a16-6533-4bfc-968f-2b771b65ab59" providerId="ADAL" clId="{AEC8637B-C2BF-445D-A399-1D57B24607CD}" dt="2019-05-06T07:55:08.546" v="209" actId="20577"/>
        <pc:sldMkLst>
          <pc:docMk/>
          <pc:sldMk cId="4174393829" sldId="410"/>
        </pc:sldMkLst>
        <pc:spChg chg="del">
          <ac:chgData name="Claire Walker" userId="ea9b7a16-6533-4bfc-968f-2b771b65ab59" providerId="ADAL" clId="{AEC8637B-C2BF-445D-A399-1D57B24607CD}" dt="2019-05-06T07:54:37.131" v="192" actId="478"/>
          <ac:spMkLst>
            <pc:docMk/>
            <pc:sldMk cId="4174393829" sldId="410"/>
            <ac:spMk id="7" creationId="{243AFFFB-6D46-4E11-A685-00216BE70245}"/>
          </ac:spMkLst>
        </pc:spChg>
        <pc:spChg chg="add">
          <ac:chgData name="Claire Walker" userId="ea9b7a16-6533-4bfc-968f-2b771b65ab59" providerId="ADAL" clId="{AEC8637B-C2BF-445D-A399-1D57B24607CD}" dt="2019-05-06T07:54:44.283" v="193"/>
          <ac:spMkLst>
            <pc:docMk/>
            <pc:sldMk cId="4174393829" sldId="410"/>
            <ac:spMk id="14" creationId="{A9715C42-7C57-48E3-8B3B-540D41D704CB}"/>
          </ac:spMkLst>
        </pc:spChg>
        <pc:spChg chg="mod">
          <ac:chgData name="Claire Walker" userId="ea9b7a16-6533-4bfc-968f-2b771b65ab59" providerId="ADAL" clId="{AEC8637B-C2BF-445D-A399-1D57B24607CD}" dt="2019-05-06T07:55:08.546" v="209" actId="20577"/>
          <ac:spMkLst>
            <pc:docMk/>
            <pc:sldMk cId="4174393829" sldId="410"/>
            <ac:spMk id="19" creationId="{5252A847-DE45-4FA3-A1F8-EEBEB845FF8E}"/>
          </ac:spMkLst>
        </pc:spChg>
      </pc:sldChg>
      <pc:sldChg chg="addSp delSp modSp">
        <pc:chgData name="Claire Walker" userId="ea9b7a16-6533-4bfc-968f-2b771b65ab59" providerId="ADAL" clId="{AEC8637B-C2BF-445D-A399-1D57B24607CD}" dt="2019-05-06T07:55:15.759" v="225" actId="20577"/>
        <pc:sldMkLst>
          <pc:docMk/>
          <pc:sldMk cId="546391826" sldId="411"/>
        </pc:sldMkLst>
        <pc:spChg chg="del">
          <ac:chgData name="Claire Walker" userId="ea9b7a16-6533-4bfc-968f-2b771b65ab59" providerId="ADAL" clId="{AEC8637B-C2BF-445D-A399-1D57B24607CD}" dt="2019-05-06T07:54:48.136" v="194" actId="478"/>
          <ac:spMkLst>
            <pc:docMk/>
            <pc:sldMk cId="546391826" sldId="411"/>
            <ac:spMk id="7" creationId="{243AFFFB-6D46-4E11-A685-00216BE70245}"/>
          </ac:spMkLst>
        </pc:spChg>
        <pc:spChg chg="add">
          <ac:chgData name="Claire Walker" userId="ea9b7a16-6533-4bfc-968f-2b771b65ab59" providerId="ADAL" clId="{AEC8637B-C2BF-445D-A399-1D57B24607CD}" dt="2019-05-06T07:54:48.709" v="195"/>
          <ac:spMkLst>
            <pc:docMk/>
            <pc:sldMk cId="546391826" sldId="411"/>
            <ac:spMk id="14" creationId="{CF806DEE-02BD-4BCE-A5F0-25B38811AE8B}"/>
          </ac:spMkLst>
        </pc:spChg>
        <pc:spChg chg="mod">
          <ac:chgData name="Claire Walker" userId="ea9b7a16-6533-4bfc-968f-2b771b65ab59" providerId="ADAL" clId="{AEC8637B-C2BF-445D-A399-1D57B24607CD}" dt="2019-05-06T07:55:15.759" v="225" actId="20577"/>
          <ac:spMkLst>
            <pc:docMk/>
            <pc:sldMk cId="546391826" sldId="411"/>
            <ac:spMk id="19" creationId="{5252A847-DE45-4FA3-A1F8-EEBEB845FF8E}"/>
          </ac:spMkLst>
        </pc:spChg>
      </pc:sldChg>
    </pc:docChg>
  </pc:docChgLst>
  <pc:docChgLst>
    <pc:chgData name="Sian Stebbings" userId="e14ea2a2-07d0-4302-97b9-16dc822a37cc" providerId="ADAL" clId="{B80CDBE5-E4F4-41EF-A9EA-AABC0367C807}"/>
  </pc:docChgLst>
  <pc:docChgLst>
    <pc:chgData name="Lee Peckover" userId="5895743b-be28-4676-8a25-8aee7e374520" providerId="ADAL" clId="{5A83E84E-7B3A-496F-A844-407E5DBF2125}"/>
    <pc:docChg chg="undo custSel modSld">
      <pc:chgData name="Lee Peckover" userId="5895743b-be28-4676-8a25-8aee7e374520" providerId="ADAL" clId="{5A83E84E-7B3A-496F-A844-407E5DBF2125}" dt="2019-05-10T08:21:58.643" v="85" actId="33524"/>
      <pc:docMkLst>
        <pc:docMk/>
      </pc:docMkLst>
      <pc:sldChg chg="addSp delSp modSp">
        <pc:chgData name="Lee Peckover" userId="5895743b-be28-4676-8a25-8aee7e374520" providerId="ADAL" clId="{5A83E84E-7B3A-496F-A844-407E5DBF2125}" dt="2019-05-10T08:03:46.041" v="20" actId="20577"/>
        <pc:sldMkLst>
          <pc:docMk/>
          <pc:sldMk cId="2637481266" sldId="256"/>
        </pc:sldMkLst>
        <pc:spChg chg="mod">
          <ac:chgData name="Lee Peckover" userId="5895743b-be28-4676-8a25-8aee7e374520" providerId="ADAL" clId="{5A83E84E-7B3A-496F-A844-407E5DBF2125}" dt="2019-05-10T08:03:46.041" v="20" actId="20577"/>
          <ac:spMkLst>
            <pc:docMk/>
            <pc:sldMk cId="2637481266" sldId="256"/>
            <ac:spMk id="15" creationId="{49699D1A-F467-4A9C-9EFA-A6C19A629A63}"/>
          </ac:spMkLst>
        </pc:spChg>
        <pc:grpChg chg="add del">
          <ac:chgData name="Lee Peckover" userId="5895743b-be28-4676-8a25-8aee7e374520" providerId="ADAL" clId="{5A83E84E-7B3A-496F-A844-407E5DBF2125}" dt="2019-05-10T08:02:28.733" v="6"/>
          <ac:grpSpMkLst>
            <pc:docMk/>
            <pc:sldMk cId="2637481266" sldId="256"/>
            <ac:grpSpMk id="7" creationId="{5F43D7FA-DF42-4093-A2CC-617A35BA21A9}"/>
          </ac:grpSpMkLst>
        </pc:grpChg>
        <pc:grpChg chg="add del">
          <ac:chgData name="Lee Peckover" userId="5895743b-be28-4676-8a25-8aee7e374520" providerId="ADAL" clId="{5A83E84E-7B3A-496F-A844-407E5DBF2125}" dt="2019-05-10T08:02:42.420" v="10"/>
          <ac:grpSpMkLst>
            <pc:docMk/>
            <pc:sldMk cId="2637481266" sldId="256"/>
            <ac:grpSpMk id="11" creationId="{41B32307-5479-4BE7-A216-179D2182E02A}"/>
          </ac:grpSpMkLst>
        </pc:grpChg>
        <pc:grpChg chg="add">
          <ac:chgData name="Lee Peckover" userId="5895743b-be28-4676-8a25-8aee7e374520" providerId="ADAL" clId="{5A83E84E-7B3A-496F-A844-407E5DBF2125}" dt="2019-05-10T08:03:42.153" v="18"/>
          <ac:grpSpMkLst>
            <pc:docMk/>
            <pc:sldMk cId="2637481266" sldId="256"/>
            <ac:grpSpMk id="14" creationId="{5F82569B-11ED-4F83-BE58-72D4816156BC}"/>
          </ac:grpSpMkLst>
        </pc:grpChg>
        <pc:grpChg chg="add del">
          <ac:chgData name="Lee Peckover" userId="5895743b-be28-4676-8a25-8aee7e374520" providerId="ADAL" clId="{5A83E84E-7B3A-496F-A844-407E5DBF2125}" dt="2019-05-10T08:03:41.863" v="17" actId="478"/>
          <ac:grpSpMkLst>
            <pc:docMk/>
            <pc:sldMk cId="2637481266" sldId="256"/>
            <ac:grpSpMk id="27" creationId="{86DC9435-FC94-4838-9FDC-7DBEF324421C}"/>
          </ac:grpSpMkLst>
        </pc:grpChg>
      </pc:sldChg>
      <pc:sldChg chg="addSp delSp modSp">
        <pc:chgData name="Lee Peckover" userId="5895743b-be28-4676-8a25-8aee7e374520" providerId="ADAL" clId="{5A83E84E-7B3A-496F-A844-407E5DBF2125}" dt="2019-05-10T08:05:13.386" v="39"/>
        <pc:sldMkLst>
          <pc:docMk/>
          <pc:sldMk cId="3855900595" sldId="301"/>
        </pc:sldMkLst>
        <pc:spChg chg="mod">
          <ac:chgData name="Lee Peckover" userId="5895743b-be28-4676-8a25-8aee7e374520" providerId="ADAL" clId="{5A83E84E-7B3A-496F-A844-407E5DBF2125}" dt="2019-05-10T08:01:23.852" v="1" actId="207"/>
          <ac:spMkLst>
            <pc:docMk/>
            <pc:sldMk cId="3855900595" sldId="301"/>
            <ac:spMk id="19" creationId="{5252A847-DE45-4FA3-A1F8-EEBEB845FF8E}"/>
          </ac:spMkLst>
        </pc:spChg>
        <pc:grpChg chg="del">
          <ac:chgData name="Lee Peckover" userId="5895743b-be28-4676-8a25-8aee7e374520" providerId="ADAL" clId="{5A83E84E-7B3A-496F-A844-407E5DBF2125}" dt="2019-05-10T08:04:19" v="21" actId="478"/>
          <ac:grpSpMkLst>
            <pc:docMk/>
            <pc:sldMk cId="3855900595" sldId="301"/>
            <ac:grpSpMk id="7" creationId="{DCF47DFA-BB6B-442C-9374-1B21A978FADA}"/>
          </ac:grpSpMkLst>
        </pc:grpChg>
        <pc:grpChg chg="add">
          <ac:chgData name="Lee Peckover" userId="5895743b-be28-4676-8a25-8aee7e374520" providerId="ADAL" clId="{5A83E84E-7B3A-496F-A844-407E5DBF2125}" dt="2019-05-10T08:05:13.386" v="39"/>
          <ac:grpSpMkLst>
            <pc:docMk/>
            <pc:sldMk cId="3855900595" sldId="301"/>
            <ac:grpSpMk id="11" creationId="{277AB15D-4523-4266-904D-78D9DE68A6EE}"/>
          </ac:grpSpMkLst>
        </pc:grpChg>
      </pc:sldChg>
      <pc:sldChg chg="addSp delSp">
        <pc:chgData name="Lee Peckover" userId="5895743b-be28-4676-8a25-8aee7e374520" providerId="ADAL" clId="{5A83E84E-7B3A-496F-A844-407E5DBF2125}" dt="2019-05-10T08:05:19.393" v="42"/>
        <pc:sldMkLst>
          <pc:docMk/>
          <pc:sldMk cId="36917022" sldId="360"/>
        </pc:sldMkLst>
        <pc:grpChg chg="del">
          <ac:chgData name="Lee Peckover" userId="5895743b-be28-4676-8a25-8aee7e374520" providerId="ADAL" clId="{5A83E84E-7B3A-496F-A844-407E5DBF2125}" dt="2019-05-10T08:04:23.162" v="23" actId="478"/>
          <ac:grpSpMkLst>
            <pc:docMk/>
            <pc:sldMk cId="36917022" sldId="360"/>
            <ac:grpSpMk id="14" creationId="{550CFF11-6D92-4C64-8AA1-1897CAE48E44}"/>
          </ac:grpSpMkLst>
        </pc:grpChg>
        <pc:grpChg chg="add">
          <ac:chgData name="Lee Peckover" userId="5895743b-be28-4676-8a25-8aee7e374520" providerId="ADAL" clId="{5A83E84E-7B3A-496F-A844-407E5DBF2125}" dt="2019-05-10T08:05:19.393" v="42"/>
          <ac:grpSpMkLst>
            <pc:docMk/>
            <pc:sldMk cId="36917022" sldId="360"/>
            <ac:grpSpMk id="16" creationId="{EF2E44A4-4F76-4E41-B864-C6E6FC309C98}"/>
          </ac:grpSpMkLst>
        </pc:grpChg>
      </pc:sldChg>
      <pc:sldChg chg="addSp delSp modSp">
        <pc:chgData name="Lee Peckover" userId="5895743b-be28-4676-8a25-8aee7e374520" providerId="ADAL" clId="{5A83E84E-7B3A-496F-A844-407E5DBF2125}" dt="2019-05-10T08:10:59.224" v="72" actId="6549"/>
        <pc:sldMkLst>
          <pc:docMk/>
          <pc:sldMk cId="3086670097" sldId="361"/>
        </pc:sldMkLst>
        <pc:spChg chg="mod">
          <ac:chgData name="Lee Peckover" userId="5895743b-be28-4676-8a25-8aee7e374520" providerId="ADAL" clId="{5A83E84E-7B3A-496F-A844-407E5DBF2125}" dt="2019-05-10T08:10:53.355" v="69" actId="6549"/>
          <ac:spMkLst>
            <pc:docMk/>
            <pc:sldMk cId="3086670097" sldId="361"/>
            <ac:spMk id="3" creationId="{1A581E5F-F711-44C4-B7D0-FE674161E5D4}"/>
          </ac:spMkLst>
        </pc:spChg>
        <pc:spChg chg="mod">
          <ac:chgData name="Lee Peckover" userId="5895743b-be28-4676-8a25-8aee7e374520" providerId="ADAL" clId="{5A83E84E-7B3A-496F-A844-407E5DBF2125}" dt="2019-05-10T08:10:56.224" v="70" actId="6549"/>
          <ac:spMkLst>
            <pc:docMk/>
            <pc:sldMk cId="3086670097" sldId="361"/>
            <ac:spMk id="9" creationId="{A94FD047-FCA8-4176-86C4-0854FF250513}"/>
          </ac:spMkLst>
        </pc:spChg>
        <pc:spChg chg="mod">
          <ac:chgData name="Lee Peckover" userId="5895743b-be28-4676-8a25-8aee7e374520" providerId="ADAL" clId="{5A83E84E-7B3A-496F-A844-407E5DBF2125}" dt="2019-05-10T08:10:50.354" v="67" actId="6549"/>
          <ac:spMkLst>
            <pc:docMk/>
            <pc:sldMk cId="3086670097" sldId="361"/>
            <ac:spMk id="10" creationId="{92DEA4C6-8E8F-4AFD-A802-9F2A56C996EC}"/>
          </ac:spMkLst>
        </pc:spChg>
        <pc:spChg chg="mod">
          <ac:chgData name="Lee Peckover" userId="5895743b-be28-4676-8a25-8aee7e374520" providerId="ADAL" clId="{5A83E84E-7B3A-496F-A844-407E5DBF2125}" dt="2019-05-10T08:10:59.224" v="72" actId="6549"/>
          <ac:spMkLst>
            <pc:docMk/>
            <pc:sldMk cId="3086670097" sldId="361"/>
            <ac:spMk id="13" creationId="{788693B9-70FF-4D53-9512-798EC209D56F}"/>
          </ac:spMkLst>
        </pc:spChg>
        <pc:spChg chg="mod">
          <ac:chgData name="Lee Peckover" userId="5895743b-be28-4676-8a25-8aee7e374520" providerId="ADAL" clId="{5A83E84E-7B3A-496F-A844-407E5DBF2125}" dt="2019-05-10T08:10:57.756" v="71" actId="6549"/>
          <ac:spMkLst>
            <pc:docMk/>
            <pc:sldMk cId="3086670097" sldId="361"/>
            <ac:spMk id="14" creationId="{B3D0259A-0EA1-4209-8C3A-103A8E7A65D9}"/>
          </ac:spMkLst>
        </pc:spChg>
        <pc:spChg chg="mod">
          <ac:chgData name="Lee Peckover" userId="5895743b-be28-4676-8a25-8aee7e374520" providerId="ADAL" clId="{5A83E84E-7B3A-496F-A844-407E5DBF2125}" dt="2019-05-10T08:10:51.818" v="68" actId="6549"/>
          <ac:spMkLst>
            <pc:docMk/>
            <pc:sldMk cId="3086670097" sldId="361"/>
            <ac:spMk id="15" creationId="{D36EE31F-2FD3-4C85-B239-8494C40D689E}"/>
          </ac:spMkLst>
        </pc:spChg>
        <pc:spChg chg="mod">
          <ac:chgData name="Lee Peckover" userId="5895743b-be28-4676-8a25-8aee7e374520" providerId="ADAL" clId="{5A83E84E-7B3A-496F-A844-407E5DBF2125}" dt="2019-05-10T08:10:48.643" v="66" actId="6549"/>
          <ac:spMkLst>
            <pc:docMk/>
            <pc:sldMk cId="3086670097" sldId="361"/>
            <ac:spMk id="20" creationId="{0EDC528A-5FE0-4AFF-900A-9CFDEABF276B}"/>
          </ac:spMkLst>
        </pc:spChg>
        <pc:grpChg chg="add del">
          <ac:chgData name="Lee Peckover" userId="5895743b-be28-4676-8a25-8aee7e374520" providerId="ADAL" clId="{5A83E84E-7B3A-496F-A844-407E5DBF2125}" dt="2019-05-10T08:02:43.346" v="12"/>
          <ac:grpSpMkLst>
            <pc:docMk/>
            <pc:sldMk cId="3086670097" sldId="361"/>
            <ac:grpSpMk id="16" creationId="{FA2CBC87-D337-47B0-BFC1-77FD65B69A69}"/>
          </ac:grpSpMkLst>
        </pc:grpChg>
        <pc:grpChg chg="del">
          <ac:chgData name="Lee Peckover" userId="5895743b-be28-4676-8a25-8aee7e374520" providerId="ADAL" clId="{5A83E84E-7B3A-496F-A844-407E5DBF2125}" dt="2019-05-10T08:02:18.561" v="2" actId="478"/>
          <ac:grpSpMkLst>
            <pc:docMk/>
            <pc:sldMk cId="3086670097" sldId="361"/>
            <ac:grpSpMk id="21" creationId="{FBF8D5FE-E57B-40AC-82B6-7D912DA64768}"/>
          </ac:grpSpMkLst>
        </pc:grpChg>
        <pc:grpChg chg="add">
          <ac:chgData name="Lee Peckover" userId="5895743b-be28-4676-8a25-8aee7e374520" providerId="ADAL" clId="{5A83E84E-7B3A-496F-A844-407E5DBF2125}" dt="2019-05-10T08:05:16.797" v="40"/>
          <ac:grpSpMkLst>
            <pc:docMk/>
            <pc:sldMk cId="3086670097" sldId="361"/>
            <ac:grpSpMk id="24" creationId="{FA8E00BB-81EF-46B4-A8E2-1340EBDA321A}"/>
          </ac:grpSpMkLst>
        </pc:grpChg>
      </pc:sldChg>
      <pc:sldChg chg="addSp delSp">
        <pc:chgData name="Lee Peckover" userId="5895743b-be28-4676-8a25-8aee7e374520" providerId="ADAL" clId="{5A83E84E-7B3A-496F-A844-407E5DBF2125}" dt="2019-05-10T08:05:20.531" v="43"/>
        <pc:sldMkLst>
          <pc:docMk/>
          <pc:sldMk cId="1726159252" sldId="362"/>
        </pc:sldMkLst>
        <pc:grpChg chg="add">
          <ac:chgData name="Lee Peckover" userId="5895743b-be28-4676-8a25-8aee7e374520" providerId="ADAL" clId="{5A83E84E-7B3A-496F-A844-407E5DBF2125}" dt="2019-05-10T08:05:20.531" v="43"/>
          <ac:grpSpMkLst>
            <pc:docMk/>
            <pc:sldMk cId="1726159252" sldId="362"/>
            <ac:grpSpMk id="17" creationId="{6DF36DDF-F5EC-434A-AE41-8E5378C7C13D}"/>
          </ac:grpSpMkLst>
        </pc:grpChg>
        <pc:grpChg chg="del">
          <ac:chgData name="Lee Peckover" userId="5895743b-be28-4676-8a25-8aee7e374520" providerId="ADAL" clId="{5A83E84E-7B3A-496F-A844-407E5DBF2125}" dt="2019-05-10T08:04:24.518" v="24" actId="478"/>
          <ac:grpSpMkLst>
            <pc:docMk/>
            <pc:sldMk cId="1726159252" sldId="362"/>
            <ac:grpSpMk id="21" creationId="{C3FDD375-381D-4225-B50C-5BD756979F24}"/>
          </ac:grpSpMkLst>
        </pc:grpChg>
      </pc:sldChg>
      <pc:sldChg chg="addSp delSp">
        <pc:chgData name="Lee Peckover" userId="5895743b-be28-4676-8a25-8aee7e374520" providerId="ADAL" clId="{5A83E84E-7B3A-496F-A844-407E5DBF2125}" dt="2019-05-10T08:05:23.998" v="46"/>
        <pc:sldMkLst>
          <pc:docMk/>
          <pc:sldMk cId="820545568" sldId="364"/>
        </pc:sldMkLst>
        <pc:grpChg chg="del">
          <ac:chgData name="Lee Peckover" userId="5895743b-be28-4676-8a25-8aee7e374520" providerId="ADAL" clId="{5A83E84E-7B3A-496F-A844-407E5DBF2125}" dt="2019-05-10T08:04:27.962" v="27" actId="478"/>
          <ac:grpSpMkLst>
            <pc:docMk/>
            <pc:sldMk cId="820545568" sldId="364"/>
            <ac:grpSpMk id="9" creationId="{F8404DA4-3580-469F-8314-8DA3724C3C84}"/>
          </ac:grpSpMkLst>
        </pc:grpChg>
        <pc:grpChg chg="add">
          <ac:chgData name="Lee Peckover" userId="5895743b-be28-4676-8a25-8aee7e374520" providerId="ADAL" clId="{5A83E84E-7B3A-496F-A844-407E5DBF2125}" dt="2019-05-10T08:05:23.998" v="46"/>
          <ac:grpSpMkLst>
            <pc:docMk/>
            <pc:sldMk cId="820545568" sldId="364"/>
            <ac:grpSpMk id="12" creationId="{B26BC0C8-823C-4D2C-BB98-E3B9A44DE9F2}"/>
          </ac:grpSpMkLst>
        </pc:grpChg>
      </pc:sldChg>
      <pc:sldChg chg="addSp delSp">
        <pc:chgData name="Lee Peckover" userId="5895743b-be28-4676-8a25-8aee7e374520" providerId="ADAL" clId="{5A83E84E-7B3A-496F-A844-407E5DBF2125}" dt="2019-05-10T08:05:26.139" v="48"/>
        <pc:sldMkLst>
          <pc:docMk/>
          <pc:sldMk cId="3215401475" sldId="365"/>
        </pc:sldMkLst>
        <pc:grpChg chg="del">
          <ac:chgData name="Lee Peckover" userId="5895743b-be28-4676-8a25-8aee7e374520" providerId="ADAL" clId="{5A83E84E-7B3A-496F-A844-407E5DBF2125}" dt="2019-05-10T08:04:30.625" v="28" actId="478"/>
          <ac:grpSpMkLst>
            <pc:docMk/>
            <pc:sldMk cId="3215401475" sldId="365"/>
            <ac:grpSpMk id="7" creationId="{FC08A2AA-A848-4258-A619-C4CD59DFE863}"/>
          </ac:grpSpMkLst>
        </pc:grpChg>
        <pc:grpChg chg="add">
          <ac:chgData name="Lee Peckover" userId="5895743b-be28-4676-8a25-8aee7e374520" providerId="ADAL" clId="{5A83E84E-7B3A-496F-A844-407E5DBF2125}" dt="2019-05-10T08:05:26.139" v="48"/>
          <ac:grpSpMkLst>
            <pc:docMk/>
            <pc:sldMk cId="3215401475" sldId="365"/>
            <ac:grpSpMk id="11" creationId="{1B0A2C92-BB8C-44CE-ADEE-BB7B478F0E85}"/>
          </ac:grpSpMkLst>
        </pc:grpChg>
      </pc:sldChg>
      <pc:sldChg chg="addSp delSp">
        <pc:chgData name="Lee Peckover" userId="5895743b-be28-4676-8a25-8aee7e374520" providerId="ADAL" clId="{5A83E84E-7B3A-496F-A844-407E5DBF2125}" dt="2019-05-10T08:05:21.730" v="44"/>
        <pc:sldMkLst>
          <pc:docMk/>
          <pc:sldMk cId="2292758491" sldId="366"/>
        </pc:sldMkLst>
        <pc:grpChg chg="del">
          <ac:chgData name="Lee Peckover" userId="5895743b-be28-4676-8a25-8aee7e374520" providerId="ADAL" clId="{5A83E84E-7B3A-496F-A844-407E5DBF2125}" dt="2019-05-10T08:04:25.686" v="25" actId="478"/>
          <ac:grpSpMkLst>
            <pc:docMk/>
            <pc:sldMk cId="2292758491" sldId="366"/>
            <ac:grpSpMk id="9" creationId="{1623A995-4582-4435-9AF5-3C2ECF6CF76E}"/>
          </ac:grpSpMkLst>
        </pc:grpChg>
        <pc:grpChg chg="add">
          <ac:chgData name="Lee Peckover" userId="5895743b-be28-4676-8a25-8aee7e374520" providerId="ADAL" clId="{5A83E84E-7B3A-496F-A844-407E5DBF2125}" dt="2019-05-10T08:05:21.730" v="44"/>
          <ac:grpSpMkLst>
            <pc:docMk/>
            <pc:sldMk cId="2292758491" sldId="366"/>
            <ac:grpSpMk id="12" creationId="{E4BB3FE5-6C0F-4D4B-A036-CB4B2499BA66}"/>
          </ac:grpSpMkLst>
        </pc:grpChg>
      </pc:sldChg>
      <pc:sldChg chg="addSp delSp modSp">
        <pc:chgData name="Lee Peckover" userId="5895743b-be28-4676-8a25-8aee7e374520" providerId="ADAL" clId="{5A83E84E-7B3A-496F-A844-407E5DBF2125}" dt="2019-05-10T08:17:49.051" v="80" actId="313"/>
        <pc:sldMkLst>
          <pc:docMk/>
          <pc:sldMk cId="1847329607" sldId="369"/>
        </pc:sldMkLst>
        <pc:grpChg chg="add">
          <ac:chgData name="Lee Peckover" userId="5895743b-be28-4676-8a25-8aee7e374520" providerId="ADAL" clId="{5A83E84E-7B3A-496F-A844-407E5DBF2125}" dt="2019-05-10T08:05:28.421" v="50"/>
          <ac:grpSpMkLst>
            <pc:docMk/>
            <pc:sldMk cId="1847329607" sldId="369"/>
            <ac:grpSpMk id="20" creationId="{9594B4E9-284C-49A4-B3B9-3799A578D1ED}"/>
          </ac:grpSpMkLst>
        </pc:grpChg>
        <pc:grpChg chg="del">
          <ac:chgData name="Lee Peckover" userId="5895743b-be28-4676-8a25-8aee7e374520" providerId="ADAL" clId="{5A83E84E-7B3A-496F-A844-407E5DBF2125}" dt="2019-05-10T08:04:31.902" v="29" actId="478"/>
          <ac:grpSpMkLst>
            <pc:docMk/>
            <pc:sldMk cId="1847329607" sldId="369"/>
            <ac:grpSpMk id="22" creationId="{C093D0B4-DD0A-4257-840E-54F8F6D98F36}"/>
          </ac:grpSpMkLst>
        </pc:grpChg>
        <pc:graphicFrameChg chg="modGraphic">
          <ac:chgData name="Lee Peckover" userId="5895743b-be28-4676-8a25-8aee7e374520" providerId="ADAL" clId="{5A83E84E-7B3A-496F-A844-407E5DBF2125}" dt="2019-05-10T08:17:49.051" v="80" actId="313"/>
          <ac:graphicFrameMkLst>
            <pc:docMk/>
            <pc:sldMk cId="1847329607" sldId="369"/>
            <ac:graphicFrameMk id="7" creationId="{1175FA2A-7737-4E9C-B1ED-A5B81023FC1C}"/>
          </ac:graphicFrameMkLst>
        </pc:graphicFrameChg>
      </pc:sldChg>
      <pc:sldChg chg="addSp delSp">
        <pc:chgData name="Lee Peckover" userId="5895743b-be28-4676-8a25-8aee7e374520" providerId="ADAL" clId="{5A83E84E-7B3A-496F-A844-407E5DBF2125}" dt="2019-05-10T08:05:31.229" v="52"/>
        <pc:sldMkLst>
          <pc:docMk/>
          <pc:sldMk cId="965879512" sldId="372"/>
        </pc:sldMkLst>
        <pc:grpChg chg="del">
          <ac:chgData name="Lee Peckover" userId="5895743b-be28-4676-8a25-8aee7e374520" providerId="ADAL" clId="{5A83E84E-7B3A-496F-A844-407E5DBF2125}" dt="2019-05-10T08:04:34.551" v="31" actId="478"/>
          <ac:grpSpMkLst>
            <pc:docMk/>
            <pc:sldMk cId="965879512" sldId="372"/>
            <ac:grpSpMk id="11" creationId="{B0A2B672-CC8F-497E-A281-20CEB95C7A20}"/>
          </ac:grpSpMkLst>
        </pc:grpChg>
        <pc:grpChg chg="add">
          <ac:chgData name="Lee Peckover" userId="5895743b-be28-4676-8a25-8aee7e374520" providerId="ADAL" clId="{5A83E84E-7B3A-496F-A844-407E5DBF2125}" dt="2019-05-10T08:05:31.229" v="52"/>
          <ac:grpSpMkLst>
            <pc:docMk/>
            <pc:sldMk cId="965879512" sldId="372"/>
            <ac:grpSpMk id="14" creationId="{377DFF08-5F0A-4FFE-9806-3889D55260ED}"/>
          </ac:grpSpMkLst>
        </pc:grpChg>
      </pc:sldChg>
      <pc:sldChg chg="addSp delSp">
        <pc:chgData name="Lee Peckover" userId="5895743b-be28-4676-8a25-8aee7e374520" providerId="ADAL" clId="{5A83E84E-7B3A-496F-A844-407E5DBF2125}" dt="2019-05-10T08:05:34.933" v="55"/>
        <pc:sldMkLst>
          <pc:docMk/>
          <pc:sldMk cId="3017012991" sldId="373"/>
        </pc:sldMkLst>
        <pc:grpChg chg="del">
          <ac:chgData name="Lee Peckover" userId="5895743b-be28-4676-8a25-8aee7e374520" providerId="ADAL" clId="{5A83E84E-7B3A-496F-A844-407E5DBF2125}" dt="2019-05-10T08:04:37.223" v="33" actId="478"/>
          <ac:grpSpMkLst>
            <pc:docMk/>
            <pc:sldMk cId="3017012991" sldId="373"/>
            <ac:grpSpMk id="12" creationId="{A084AFEE-FCB6-4676-A394-FF5D02F2B544}"/>
          </ac:grpSpMkLst>
        </pc:grpChg>
        <pc:grpChg chg="add">
          <ac:chgData name="Lee Peckover" userId="5895743b-be28-4676-8a25-8aee7e374520" providerId="ADAL" clId="{5A83E84E-7B3A-496F-A844-407E5DBF2125}" dt="2019-05-10T08:05:34.933" v="55"/>
          <ac:grpSpMkLst>
            <pc:docMk/>
            <pc:sldMk cId="3017012991" sldId="373"/>
            <ac:grpSpMk id="15" creationId="{E5148E50-4494-49F5-BDAB-DF3B0B14E95E}"/>
          </ac:grpSpMkLst>
        </pc:grpChg>
      </pc:sldChg>
      <pc:sldChg chg="addSp delSp">
        <pc:chgData name="Lee Peckover" userId="5895743b-be28-4676-8a25-8aee7e374520" providerId="ADAL" clId="{5A83E84E-7B3A-496F-A844-407E5DBF2125}" dt="2019-05-10T08:03:11.551" v="16" actId="478"/>
        <pc:sldMkLst>
          <pc:docMk/>
          <pc:sldMk cId="3015944949" sldId="403"/>
        </pc:sldMkLst>
        <pc:grpChg chg="add del">
          <ac:chgData name="Lee Peckover" userId="5895743b-be28-4676-8a25-8aee7e374520" providerId="ADAL" clId="{5A83E84E-7B3A-496F-A844-407E5DBF2125}" dt="2019-05-10T08:03:11.551" v="16" actId="478"/>
          <ac:grpSpMkLst>
            <pc:docMk/>
            <pc:sldMk cId="3015944949" sldId="403"/>
            <ac:grpSpMk id="9" creationId="{FE3817E7-869F-41BA-97AF-87A9D81C9CB4}"/>
          </ac:grpSpMkLst>
        </pc:grpChg>
        <pc:grpChg chg="add del">
          <ac:chgData name="Lee Peckover" userId="5895743b-be28-4676-8a25-8aee7e374520" providerId="ADAL" clId="{5A83E84E-7B3A-496F-A844-407E5DBF2125}" dt="2019-05-10T08:03:11.034" v="15"/>
          <ac:grpSpMkLst>
            <pc:docMk/>
            <pc:sldMk cId="3015944949" sldId="403"/>
            <ac:grpSpMk id="13" creationId="{8665D5B4-8304-4760-9460-18C4D981A21A}"/>
          </ac:grpSpMkLst>
        </pc:grpChg>
      </pc:sldChg>
      <pc:sldChg chg="addSp delSp modSp">
        <pc:chgData name="Lee Peckover" userId="5895743b-be28-4676-8a25-8aee7e374520" providerId="ADAL" clId="{5A83E84E-7B3A-496F-A844-407E5DBF2125}" dt="2019-05-10T08:11:11.185" v="79" actId="6549"/>
        <pc:sldMkLst>
          <pc:docMk/>
          <pc:sldMk cId="28245550" sldId="404"/>
        </pc:sldMkLst>
        <pc:spChg chg="mod">
          <ac:chgData name="Lee Peckover" userId="5895743b-be28-4676-8a25-8aee7e374520" providerId="ADAL" clId="{5A83E84E-7B3A-496F-A844-407E5DBF2125}" dt="2019-05-10T08:11:02.421" v="73" actId="6549"/>
          <ac:spMkLst>
            <pc:docMk/>
            <pc:sldMk cId="28245550" sldId="404"/>
            <ac:spMk id="17" creationId="{FFFB170D-E30F-40DE-A369-D5BE61FB3CA5}"/>
          </ac:spMkLst>
        </pc:spChg>
        <pc:spChg chg="mod">
          <ac:chgData name="Lee Peckover" userId="5895743b-be28-4676-8a25-8aee7e374520" providerId="ADAL" clId="{5A83E84E-7B3A-496F-A844-407E5DBF2125}" dt="2019-05-10T08:11:04.454" v="74" actId="6549"/>
          <ac:spMkLst>
            <pc:docMk/>
            <pc:sldMk cId="28245550" sldId="404"/>
            <ac:spMk id="18" creationId="{0E79FD40-F5D5-463A-BA23-FE52E7962071}"/>
          </ac:spMkLst>
        </pc:spChg>
        <pc:spChg chg="mod">
          <ac:chgData name="Lee Peckover" userId="5895743b-be28-4676-8a25-8aee7e374520" providerId="ADAL" clId="{5A83E84E-7B3A-496F-A844-407E5DBF2125}" dt="2019-05-10T08:11:05.527" v="75" actId="6549"/>
          <ac:spMkLst>
            <pc:docMk/>
            <pc:sldMk cId="28245550" sldId="404"/>
            <ac:spMk id="24" creationId="{508C1422-9ED3-42AD-BC7D-9F98F3BA4983}"/>
          </ac:spMkLst>
        </pc:spChg>
        <pc:spChg chg="mod">
          <ac:chgData name="Lee Peckover" userId="5895743b-be28-4676-8a25-8aee7e374520" providerId="ADAL" clId="{5A83E84E-7B3A-496F-A844-407E5DBF2125}" dt="2019-05-10T08:11:09.997" v="78" actId="6549"/>
          <ac:spMkLst>
            <pc:docMk/>
            <pc:sldMk cId="28245550" sldId="404"/>
            <ac:spMk id="25" creationId="{9231B4A8-5405-482F-ACAA-95DB8975C36A}"/>
          </ac:spMkLst>
        </pc:spChg>
        <pc:spChg chg="mod">
          <ac:chgData name="Lee Peckover" userId="5895743b-be28-4676-8a25-8aee7e374520" providerId="ADAL" clId="{5A83E84E-7B3A-496F-A844-407E5DBF2125}" dt="2019-05-10T08:11:07.043" v="76" actId="6549"/>
          <ac:spMkLst>
            <pc:docMk/>
            <pc:sldMk cId="28245550" sldId="404"/>
            <ac:spMk id="26" creationId="{124F8290-9BD1-4142-8640-39A83456DCB3}"/>
          </ac:spMkLst>
        </pc:spChg>
        <pc:spChg chg="mod">
          <ac:chgData name="Lee Peckover" userId="5895743b-be28-4676-8a25-8aee7e374520" providerId="ADAL" clId="{5A83E84E-7B3A-496F-A844-407E5DBF2125}" dt="2019-05-10T08:11:08.433" v="77" actId="6549"/>
          <ac:spMkLst>
            <pc:docMk/>
            <pc:sldMk cId="28245550" sldId="404"/>
            <ac:spMk id="27" creationId="{3BF72DA4-B246-4F6D-9008-A28FAF573ABB}"/>
          </ac:spMkLst>
        </pc:spChg>
        <pc:spChg chg="mod">
          <ac:chgData name="Lee Peckover" userId="5895743b-be28-4676-8a25-8aee7e374520" providerId="ADAL" clId="{5A83E84E-7B3A-496F-A844-407E5DBF2125}" dt="2019-05-10T08:11:11.185" v="79" actId="6549"/>
          <ac:spMkLst>
            <pc:docMk/>
            <pc:sldMk cId="28245550" sldId="404"/>
            <ac:spMk id="28" creationId="{8F818DDA-CE87-4225-B9C9-E3EAE9EAE29D}"/>
          </ac:spMkLst>
        </pc:spChg>
        <pc:grpChg chg="add">
          <ac:chgData name="Lee Peckover" userId="5895743b-be28-4676-8a25-8aee7e374520" providerId="ADAL" clId="{5A83E84E-7B3A-496F-A844-407E5DBF2125}" dt="2019-05-10T08:05:18.014" v="41"/>
          <ac:grpSpMkLst>
            <pc:docMk/>
            <pc:sldMk cId="28245550" sldId="404"/>
            <ac:grpSpMk id="15" creationId="{87B6FD48-D3AE-49BA-A9EC-5AFB352FB00B}"/>
          </ac:grpSpMkLst>
        </pc:grpChg>
        <pc:grpChg chg="del">
          <ac:chgData name="Lee Peckover" userId="5895743b-be28-4676-8a25-8aee7e374520" providerId="ADAL" clId="{5A83E84E-7B3A-496F-A844-407E5DBF2125}" dt="2019-05-10T08:04:21.495" v="22" actId="478"/>
          <ac:grpSpMkLst>
            <pc:docMk/>
            <pc:sldMk cId="28245550" sldId="404"/>
            <ac:grpSpMk id="21" creationId="{FBF8D5FE-E57B-40AC-82B6-7D912DA64768}"/>
          </ac:grpSpMkLst>
        </pc:grpChg>
      </pc:sldChg>
      <pc:sldChg chg="addSp delSp">
        <pc:chgData name="Lee Peckover" userId="5895743b-be28-4676-8a25-8aee7e374520" providerId="ADAL" clId="{5A83E84E-7B3A-496F-A844-407E5DBF2125}" dt="2019-05-10T08:05:22.847" v="45"/>
        <pc:sldMkLst>
          <pc:docMk/>
          <pc:sldMk cId="1896688617" sldId="405"/>
        </pc:sldMkLst>
        <pc:grpChg chg="del">
          <ac:chgData name="Lee Peckover" userId="5895743b-be28-4676-8a25-8aee7e374520" providerId="ADAL" clId="{5A83E84E-7B3A-496F-A844-407E5DBF2125}" dt="2019-05-10T08:04:26.925" v="26" actId="478"/>
          <ac:grpSpMkLst>
            <pc:docMk/>
            <pc:sldMk cId="1896688617" sldId="405"/>
            <ac:grpSpMk id="9" creationId="{1623A995-4582-4435-9AF5-3C2ECF6CF76E}"/>
          </ac:grpSpMkLst>
        </pc:grpChg>
        <pc:grpChg chg="add">
          <ac:chgData name="Lee Peckover" userId="5895743b-be28-4676-8a25-8aee7e374520" providerId="ADAL" clId="{5A83E84E-7B3A-496F-A844-407E5DBF2125}" dt="2019-05-10T08:05:22.847" v="45"/>
          <ac:grpSpMkLst>
            <pc:docMk/>
            <pc:sldMk cId="1896688617" sldId="405"/>
            <ac:grpSpMk id="12" creationId="{E156D870-2704-4529-8BC2-2CE94B61CC6C}"/>
          </ac:grpSpMkLst>
        </pc:grpChg>
      </pc:sldChg>
      <pc:sldChg chg="addSp delSp">
        <pc:chgData name="Lee Peckover" userId="5895743b-be28-4676-8a25-8aee7e374520" providerId="ADAL" clId="{5A83E84E-7B3A-496F-A844-407E5DBF2125}" dt="2019-05-10T08:05:25.160" v="47"/>
        <pc:sldMkLst>
          <pc:docMk/>
          <pc:sldMk cId="2516673042" sldId="406"/>
        </pc:sldMkLst>
        <pc:grpChg chg="del">
          <ac:chgData name="Lee Peckover" userId="5895743b-be28-4676-8a25-8aee7e374520" providerId="ADAL" clId="{5A83E84E-7B3A-496F-A844-407E5DBF2125}" dt="2019-05-10T08:04:54.805" v="38" actId="478"/>
          <ac:grpSpMkLst>
            <pc:docMk/>
            <pc:sldMk cId="2516673042" sldId="406"/>
            <ac:grpSpMk id="9" creationId="{F8404DA4-3580-469F-8314-8DA3724C3C84}"/>
          </ac:grpSpMkLst>
        </pc:grpChg>
        <pc:grpChg chg="add">
          <ac:chgData name="Lee Peckover" userId="5895743b-be28-4676-8a25-8aee7e374520" providerId="ADAL" clId="{5A83E84E-7B3A-496F-A844-407E5DBF2125}" dt="2019-05-10T08:05:25.160" v="47"/>
          <ac:grpSpMkLst>
            <pc:docMk/>
            <pc:sldMk cId="2516673042" sldId="406"/>
            <ac:grpSpMk id="12" creationId="{EF726491-A0B2-42F7-B814-A07F59A91F36}"/>
          </ac:grpSpMkLst>
        </pc:grpChg>
      </pc:sldChg>
      <pc:sldChg chg="addSp delSp">
        <pc:chgData name="Lee Peckover" userId="5895743b-be28-4676-8a25-8aee7e374520" providerId="ADAL" clId="{5A83E84E-7B3A-496F-A844-407E5DBF2125}" dt="2019-05-10T08:05:27.312" v="49"/>
        <pc:sldMkLst>
          <pc:docMk/>
          <pc:sldMk cId="896551759" sldId="407"/>
        </pc:sldMkLst>
        <pc:grpChg chg="del">
          <ac:chgData name="Lee Peckover" userId="5895743b-be28-4676-8a25-8aee7e374520" providerId="ADAL" clId="{5A83E84E-7B3A-496F-A844-407E5DBF2125}" dt="2019-05-10T08:04:52.524" v="37" actId="478"/>
          <ac:grpSpMkLst>
            <pc:docMk/>
            <pc:sldMk cId="896551759" sldId="407"/>
            <ac:grpSpMk id="7" creationId="{FC08A2AA-A848-4258-A619-C4CD59DFE863}"/>
          </ac:grpSpMkLst>
        </pc:grpChg>
        <pc:grpChg chg="add">
          <ac:chgData name="Lee Peckover" userId="5895743b-be28-4676-8a25-8aee7e374520" providerId="ADAL" clId="{5A83E84E-7B3A-496F-A844-407E5DBF2125}" dt="2019-05-10T08:05:27.312" v="49"/>
          <ac:grpSpMkLst>
            <pc:docMk/>
            <pc:sldMk cId="896551759" sldId="407"/>
            <ac:grpSpMk id="13" creationId="{2CDCAF1F-6903-42C7-AB59-404268F27DB3}"/>
          </ac:grpSpMkLst>
        </pc:grpChg>
      </pc:sldChg>
      <pc:sldChg chg="addSp delSp modSp">
        <pc:chgData name="Lee Peckover" userId="5895743b-be28-4676-8a25-8aee7e374520" providerId="ADAL" clId="{5A83E84E-7B3A-496F-A844-407E5DBF2125}" dt="2019-05-10T08:17:49.884" v="81" actId="313"/>
        <pc:sldMkLst>
          <pc:docMk/>
          <pc:sldMk cId="1481753972" sldId="408"/>
        </pc:sldMkLst>
        <pc:grpChg chg="add">
          <ac:chgData name="Lee Peckover" userId="5895743b-be28-4676-8a25-8aee7e374520" providerId="ADAL" clId="{5A83E84E-7B3A-496F-A844-407E5DBF2125}" dt="2019-05-10T08:05:29.566" v="51"/>
          <ac:grpSpMkLst>
            <pc:docMk/>
            <pc:sldMk cId="1481753972" sldId="408"/>
            <ac:grpSpMk id="21" creationId="{14A01E82-0CB4-4DF0-A1CF-CD5E895B71F3}"/>
          </ac:grpSpMkLst>
        </pc:grpChg>
        <pc:grpChg chg="del">
          <ac:chgData name="Lee Peckover" userId="5895743b-be28-4676-8a25-8aee7e374520" providerId="ADAL" clId="{5A83E84E-7B3A-496F-A844-407E5DBF2125}" dt="2019-05-10T08:04:33.458" v="30" actId="478"/>
          <ac:grpSpMkLst>
            <pc:docMk/>
            <pc:sldMk cId="1481753972" sldId="408"/>
            <ac:grpSpMk id="22" creationId="{C093D0B4-DD0A-4257-840E-54F8F6D98F36}"/>
          </ac:grpSpMkLst>
        </pc:grpChg>
        <pc:graphicFrameChg chg="modGraphic">
          <ac:chgData name="Lee Peckover" userId="5895743b-be28-4676-8a25-8aee7e374520" providerId="ADAL" clId="{5A83E84E-7B3A-496F-A844-407E5DBF2125}" dt="2019-05-10T08:17:49.884" v="81" actId="313"/>
          <ac:graphicFrameMkLst>
            <pc:docMk/>
            <pc:sldMk cId="1481753972" sldId="408"/>
            <ac:graphicFrameMk id="18" creationId="{167ECD09-E1B5-42D9-AA03-F7F3DCC5179E}"/>
          </ac:graphicFrameMkLst>
        </pc:graphicFrameChg>
      </pc:sldChg>
      <pc:sldChg chg="addSp delSp modSp">
        <pc:chgData name="Lee Peckover" userId="5895743b-be28-4676-8a25-8aee7e374520" providerId="ADAL" clId="{5A83E84E-7B3A-496F-A844-407E5DBF2125}" dt="2019-05-10T08:21:29.778" v="84" actId="207"/>
        <pc:sldMkLst>
          <pc:docMk/>
          <pc:sldMk cId="4170778723" sldId="409"/>
        </pc:sldMkLst>
        <pc:spChg chg="mod">
          <ac:chgData name="Lee Peckover" userId="5895743b-be28-4676-8a25-8aee7e374520" providerId="ADAL" clId="{5A83E84E-7B3A-496F-A844-407E5DBF2125}" dt="2019-05-10T08:21:22.990" v="83" actId="207"/>
          <ac:spMkLst>
            <pc:docMk/>
            <pc:sldMk cId="4170778723" sldId="409"/>
            <ac:spMk id="33" creationId="{EA40DB4F-7601-4DD6-9D31-302D1F455334}"/>
          </ac:spMkLst>
        </pc:spChg>
        <pc:spChg chg="mod">
          <ac:chgData name="Lee Peckover" userId="5895743b-be28-4676-8a25-8aee7e374520" providerId="ADAL" clId="{5A83E84E-7B3A-496F-A844-407E5DBF2125}" dt="2019-05-10T08:21:29.778" v="84" actId="207"/>
          <ac:spMkLst>
            <pc:docMk/>
            <pc:sldMk cId="4170778723" sldId="409"/>
            <ac:spMk id="41" creationId="{73578119-ADED-4928-B7E3-7623D2364916}"/>
          </ac:spMkLst>
        </pc:spChg>
        <pc:grpChg chg="add del mod">
          <ac:chgData name="Lee Peckover" userId="5895743b-be28-4676-8a25-8aee7e374520" providerId="ADAL" clId="{5A83E84E-7B3A-496F-A844-407E5DBF2125}" dt="2019-05-10T08:06:25.117" v="64"/>
          <ac:grpSpMkLst>
            <pc:docMk/>
            <pc:sldMk cId="4170778723" sldId="409"/>
            <ac:grpSpMk id="21" creationId="{C101174F-2E49-47C3-9EA1-D600B44F1FF7}"/>
          </ac:grpSpMkLst>
        </pc:grpChg>
        <pc:grpChg chg="del">
          <ac:chgData name="Lee Peckover" userId="5895743b-be28-4676-8a25-8aee7e374520" providerId="ADAL" clId="{5A83E84E-7B3A-496F-A844-407E5DBF2125}" dt="2019-05-10T08:04:44.515" v="35" actId="478"/>
          <ac:grpSpMkLst>
            <pc:docMk/>
            <pc:sldMk cId="4170778723" sldId="409"/>
            <ac:grpSpMk id="22" creationId="{C093D0B4-DD0A-4257-840E-54F8F6D98F36}"/>
          </ac:grpSpMkLst>
        </pc:grpChg>
        <pc:grpChg chg="add">
          <ac:chgData name="Lee Peckover" userId="5895743b-be28-4676-8a25-8aee7e374520" providerId="ADAL" clId="{5A83E84E-7B3A-496F-A844-407E5DBF2125}" dt="2019-05-10T08:06:26.356" v="65"/>
          <ac:grpSpMkLst>
            <pc:docMk/>
            <pc:sldMk cId="4170778723" sldId="409"/>
            <ac:grpSpMk id="28" creationId="{3EF3FC9E-3A0D-40E2-8D43-7E393C51AEF8}"/>
          </ac:grpSpMkLst>
        </pc:grpChg>
        <pc:graphicFrameChg chg="modGraphic">
          <ac:chgData name="Lee Peckover" userId="5895743b-be28-4676-8a25-8aee7e374520" providerId="ADAL" clId="{5A83E84E-7B3A-496F-A844-407E5DBF2125}" dt="2019-05-10T08:17:51.059" v="82" actId="313"/>
          <ac:graphicFrameMkLst>
            <pc:docMk/>
            <pc:sldMk cId="4170778723" sldId="409"/>
            <ac:graphicFrameMk id="18" creationId="{F7F9915B-87A4-4F04-B9D0-64FC784C1E50}"/>
          </ac:graphicFrameMkLst>
        </pc:graphicFrameChg>
      </pc:sldChg>
      <pc:sldChg chg="addSp delSp">
        <pc:chgData name="Lee Peckover" userId="5895743b-be28-4676-8a25-8aee7e374520" providerId="ADAL" clId="{5A83E84E-7B3A-496F-A844-407E5DBF2125}" dt="2019-05-10T08:05:32.643" v="53"/>
        <pc:sldMkLst>
          <pc:docMk/>
          <pc:sldMk cId="4174393829" sldId="410"/>
        </pc:sldMkLst>
        <pc:grpChg chg="del">
          <ac:chgData name="Lee Peckover" userId="5895743b-be28-4676-8a25-8aee7e374520" providerId="ADAL" clId="{5A83E84E-7B3A-496F-A844-407E5DBF2125}" dt="2019-05-10T08:04:48.799" v="36" actId="478"/>
          <ac:grpSpMkLst>
            <pc:docMk/>
            <pc:sldMk cId="4174393829" sldId="410"/>
            <ac:grpSpMk id="11" creationId="{B0A2B672-CC8F-497E-A281-20CEB95C7A20}"/>
          </ac:grpSpMkLst>
        </pc:grpChg>
        <pc:grpChg chg="add">
          <ac:chgData name="Lee Peckover" userId="5895743b-be28-4676-8a25-8aee7e374520" providerId="ADAL" clId="{5A83E84E-7B3A-496F-A844-407E5DBF2125}" dt="2019-05-10T08:05:32.643" v="53"/>
          <ac:grpSpMkLst>
            <pc:docMk/>
            <pc:sldMk cId="4174393829" sldId="410"/>
            <ac:grpSpMk id="15" creationId="{6D64B4E5-CEA7-4F0A-AC85-2DEFFCC8621C}"/>
          </ac:grpSpMkLst>
        </pc:grpChg>
      </pc:sldChg>
      <pc:sldChg chg="addSp delSp modSp">
        <pc:chgData name="Lee Peckover" userId="5895743b-be28-4676-8a25-8aee7e374520" providerId="ADAL" clId="{5A83E84E-7B3A-496F-A844-407E5DBF2125}" dt="2019-05-10T08:21:58.643" v="85" actId="33524"/>
        <pc:sldMkLst>
          <pc:docMk/>
          <pc:sldMk cId="546391826" sldId="411"/>
        </pc:sldMkLst>
        <pc:spChg chg="mod">
          <ac:chgData name="Lee Peckover" userId="5895743b-be28-4676-8a25-8aee7e374520" providerId="ADAL" clId="{5A83E84E-7B3A-496F-A844-407E5DBF2125}" dt="2019-05-10T08:21:58.643" v="85" actId="33524"/>
          <ac:spMkLst>
            <pc:docMk/>
            <pc:sldMk cId="546391826" sldId="411"/>
            <ac:spMk id="19" creationId="{5252A847-DE45-4FA3-A1F8-EEBEB845FF8E}"/>
          </ac:spMkLst>
        </pc:spChg>
        <pc:grpChg chg="del">
          <ac:chgData name="Lee Peckover" userId="5895743b-be28-4676-8a25-8aee7e374520" providerId="ADAL" clId="{5A83E84E-7B3A-496F-A844-407E5DBF2125}" dt="2019-05-10T08:04:35.683" v="32" actId="478"/>
          <ac:grpSpMkLst>
            <pc:docMk/>
            <pc:sldMk cId="546391826" sldId="411"/>
            <ac:grpSpMk id="11" creationId="{B0A2B672-CC8F-497E-A281-20CEB95C7A20}"/>
          </ac:grpSpMkLst>
        </pc:grpChg>
        <pc:grpChg chg="add">
          <ac:chgData name="Lee Peckover" userId="5895743b-be28-4676-8a25-8aee7e374520" providerId="ADAL" clId="{5A83E84E-7B3A-496F-A844-407E5DBF2125}" dt="2019-05-10T08:05:33.875" v="54"/>
          <ac:grpSpMkLst>
            <pc:docMk/>
            <pc:sldMk cId="546391826" sldId="411"/>
            <ac:grpSpMk id="15" creationId="{3AA0F9AA-3BAC-468D-A7A0-193F11D9A45F}"/>
          </ac:grpSpMkLst>
        </pc:grpChg>
      </pc:sldChg>
      <pc:sldChg chg="addSp delSp">
        <pc:chgData name="Lee Peckover" userId="5895743b-be28-4676-8a25-8aee7e374520" providerId="ADAL" clId="{5A83E84E-7B3A-496F-A844-407E5DBF2125}" dt="2019-05-10T08:05:36.123" v="56"/>
        <pc:sldMkLst>
          <pc:docMk/>
          <pc:sldMk cId="685267648" sldId="412"/>
        </pc:sldMkLst>
        <pc:grpChg chg="del">
          <ac:chgData name="Lee Peckover" userId="5895743b-be28-4676-8a25-8aee7e374520" providerId="ADAL" clId="{5A83E84E-7B3A-496F-A844-407E5DBF2125}" dt="2019-05-10T08:04:38.338" v="34" actId="478"/>
          <ac:grpSpMkLst>
            <pc:docMk/>
            <pc:sldMk cId="685267648" sldId="412"/>
            <ac:grpSpMk id="12" creationId="{A084AFEE-FCB6-4676-A394-FF5D02F2B544}"/>
          </ac:grpSpMkLst>
        </pc:grpChg>
        <pc:grpChg chg="add">
          <ac:chgData name="Lee Peckover" userId="5895743b-be28-4676-8a25-8aee7e374520" providerId="ADAL" clId="{5A83E84E-7B3A-496F-A844-407E5DBF2125}" dt="2019-05-10T08:05:36.123" v="56"/>
          <ac:grpSpMkLst>
            <pc:docMk/>
            <pc:sldMk cId="685267648" sldId="412"/>
            <ac:grpSpMk id="20" creationId="{7C636ECA-ACA7-4E75-8077-6A5A7BD5E8FA}"/>
          </ac:grpSpMkLst>
        </pc:grpChg>
      </pc:sldChg>
    </pc:docChg>
  </pc:docChgLst>
  <pc:docChgLst>
    <pc:chgData name="Liz Axup" userId="f0cf2359-c867-42e7-8ac2-6b3e19dcb7ab" providerId="ADAL" clId="{01719502-2757-4E2B-9C88-C25AE13383F2}"/>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10/05/2019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10/05/2019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10/05/2019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10/05/2019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10/05/2019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10/05/2019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10/05/2019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10/05/2019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10/05/2019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10/05/2019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10/05/2019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10/05/2019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5g2b"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s://classroomsecrets.co.uk/regular-and-irregular-polygons-year-5-properties-of-shape-resource-pack" TargetMode="External"/><Relationship Id="rId4" Type="http://schemas.openxmlformats.org/officeDocument/2006/relationships/hyperlink" Target="https://classroomsecrets.co.uk/category/maths/year-5/summer-block-2-properties-of-shapes/"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11.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1EA2B825-4EBC-450E-B426-26DCEDDB57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a:solidFill>
                  <a:srgbClr val="E7E6E6">
                    <a:lumMod val="50000"/>
                  </a:srgbClr>
                </a:solidFill>
                <a:latin typeface="Century Gothic" panose="020B0502020202020204" pitchFamily="34" charset="0"/>
              </a:rPr>
              <a:t>LIFE/work balance</a:t>
            </a:r>
            <a:endParaRPr lang="en-GB" sz="1600" b="1">
              <a:solidFill>
                <a:srgbClr val="E7E6E6">
                  <a:lumMod val="25000"/>
                </a:srgbClr>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We have started a #LIFEworkbalance campaign and we need your help to complete our LIFE/work balance survey.</a:t>
            </a:r>
          </a:p>
          <a:p>
            <a:pPr lvl="0">
              <a:defRPr/>
            </a:pPr>
            <a:endParaRPr lang="en-GB" sz="1600" b="1">
              <a:solidFill>
                <a:prstClr val="black"/>
              </a:solidFill>
              <a:latin typeface="Century Gothic" panose="020B0502020202020204" pitchFamily="34" charset="0"/>
            </a:endParaRPr>
          </a:p>
          <a:p>
            <a:pPr lvl="0">
              <a:defRPr/>
            </a:pPr>
            <a:br>
              <a:rPr lang="en-GB" sz="1600" b="1">
                <a:solidFill>
                  <a:prstClr val="black"/>
                </a:solidFill>
                <a:latin typeface="Century Gothic" panose="020B0502020202020204" pitchFamily="34" charset="0"/>
              </a:rPr>
            </a:br>
            <a:r>
              <a:rPr lang="en-GB" sz="1600" b="1">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Want to be a part of this campaign? Take the </a:t>
            </a:r>
            <a:r>
              <a:rPr lang="en-GB" sz="1600" b="1">
                <a:solidFill>
                  <a:prstClr val="black"/>
                </a:solidFill>
                <a:latin typeface="Century Gothic" panose="020B0502020202020204" pitchFamily="34" charset="0"/>
                <a:hlinkClick r:id="rId3"/>
              </a:rPr>
              <a:t>survey</a:t>
            </a:r>
            <a:r>
              <a:rPr lang="en-GB" sz="1600" b="1">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p:txBody>
      </p:sp>
      <p:pic>
        <p:nvPicPr>
          <p:cNvPr id="8" name="Picture 7">
            <a:extLst>
              <a:ext uri="{FF2B5EF4-FFF2-40B4-BE49-F238E27FC236}">
                <a16:creationId xmlns:a16="http://schemas.microsoft.com/office/drawing/2014/main" id="{6398566C-C335-4996-89FF-1CEC4DF328F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3488" y="-512505"/>
            <a:ext cx="7557025" cy="5342480"/>
          </a:xfrm>
          <a:prstGeom prst="rect">
            <a:avLst/>
          </a:prstGeom>
        </p:spPr>
      </p:pic>
      <p:grpSp>
        <p:nvGrpSpPr>
          <p:cNvPr id="9" name="Group 8">
            <a:extLst>
              <a:ext uri="{FF2B5EF4-FFF2-40B4-BE49-F238E27FC236}">
                <a16:creationId xmlns:a16="http://schemas.microsoft.com/office/drawing/2014/main" id="{FE3817E7-869F-41BA-97AF-87A9D81C9CB4}"/>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585B6850-05D9-4BF3-A777-2303175ACB2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E9B317BA-92F6-4D47-833C-F2D2D8E69B4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0159449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5 – Summer Block 2 – Properties of Shape – Regular and Irregular Polygons</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fontAlgn="base">
              <a:defRPr/>
            </a:pPr>
            <a:endParaRPr lang="en-GB" sz="1200" b="1" dirty="0">
              <a:solidFill>
                <a:prstClr val="black"/>
              </a:solidFill>
              <a:latin typeface="Century Gothic" panose="020B0502020202020204" pitchFamily="34" charset="0"/>
            </a:endParaRPr>
          </a:p>
          <a:p>
            <a:pPr fontAlgn="base">
              <a:defRPr/>
            </a:pPr>
            <a:r>
              <a:rPr lang="en-GB" sz="1200" b="1" dirty="0">
                <a:solidFill>
                  <a:schemeClr val="tx1"/>
                </a:solidFill>
                <a:latin typeface="Century Gothic" panose="020B0502020202020204" pitchFamily="34" charset="0"/>
              </a:rPr>
              <a:t>Mathematics Year 5: (5G2b) </a:t>
            </a:r>
            <a:r>
              <a:rPr lang="en-GB" sz="1200" b="1" dirty="0">
                <a:solidFill>
                  <a:schemeClr val="tx1"/>
                </a:solidFill>
                <a:latin typeface="Century Gothic" panose="020B0502020202020204" pitchFamily="34" charset="0"/>
                <a:hlinkClick r:id="rId3"/>
              </a:rPr>
              <a:t>Distinguish between regular and irregular polygons based on reasoning about equal sides and angles</a:t>
            </a:r>
            <a:endParaRPr lang="en-GB" sz="1200" b="1" dirty="0">
              <a:solidFill>
                <a:schemeClr val="tx1"/>
              </a:solidFill>
              <a:latin typeface="Century Gothic" panose="020B0502020202020204" pitchFamily="34" charset="0"/>
            </a:endParaRPr>
          </a:p>
          <a:p>
            <a:pPr lvl="0" defTabSz="457200">
              <a:lnSpc>
                <a:spcPct val="100000"/>
              </a:lnSpc>
              <a:spcAft>
                <a:spcPts val="0"/>
              </a:spcAft>
              <a:buClrTx/>
              <a:buSzTx/>
              <a:tabLst/>
              <a:defRPr/>
            </a:pPr>
            <a:endParaRPr lang="en-GB" sz="1200"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4"/>
              </a:rPr>
              <a:t>Year 5 Properties of Shapes</a:t>
            </a:r>
            <a:r>
              <a:rPr lang="en-GB" sz="1600" b="1" dirty="0">
                <a:solidFill>
                  <a:prstClr val="black"/>
                </a:solidFill>
                <a:latin typeface="Century Gothic" panose="020B0502020202020204" pitchFamily="34" charset="0"/>
              </a:rPr>
              <a:t> resources.</a:t>
            </a:r>
          </a:p>
          <a:p>
            <a:pPr lvl="0">
              <a:defRPr/>
            </a:pPr>
            <a:endParaRPr lang="en-GB" sz="1200" b="1" dirty="0">
              <a:solidFill>
                <a:prstClr val="black"/>
              </a:solidFill>
              <a:latin typeface="Century Gothic" panose="020B0502020202020204" pitchFamily="34" charset="0"/>
            </a:endParaRPr>
          </a:p>
          <a:p>
            <a:pPr lvl="0">
              <a:defRPr/>
            </a:pPr>
            <a:endParaRPr lang="en-GB" sz="1200" b="1" dirty="0">
              <a:solidFill>
                <a:prstClr val="black"/>
              </a:solidFill>
              <a:latin typeface="Century Gothic" panose="020B0502020202020204" pitchFamily="34" charset="0"/>
            </a:endParaRPr>
          </a:p>
          <a:p>
            <a:pPr lvl="0">
              <a:lnSpc>
                <a:spcPct val="100000"/>
              </a:lnSpc>
              <a:spcAft>
                <a:spcPts val="0"/>
              </a:spcAft>
              <a:buClrTx/>
              <a:buSzTx/>
              <a:tabLst/>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grpSp>
        <p:nvGrpSpPr>
          <p:cNvPr id="14" name="Group 13">
            <a:extLst>
              <a:ext uri="{FF2B5EF4-FFF2-40B4-BE49-F238E27FC236}">
                <a16:creationId xmlns:a16="http://schemas.microsoft.com/office/drawing/2014/main" id="{5F82569B-11ED-4F83-BE58-72D4816156BC}"/>
              </a:ext>
            </a:extLst>
          </p:cNvPr>
          <p:cNvGrpSpPr/>
          <p:nvPr/>
        </p:nvGrpSpPr>
        <p:grpSpPr>
          <a:xfrm>
            <a:off x="59531" y="6454317"/>
            <a:ext cx="1238534" cy="403683"/>
            <a:chOff x="68077" y="6454317"/>
            <a:chExt cx="1238534" cy="403683"/>
          </a:xfrm>
        </p:grpSpPr>
        <p:sp>
          <p:nvSpPr>
            <p:cNvPr id="15" name="TextBox 8">
              <a:extLst>
                <a:ext uri="{FF2B5EF4-FFF2-40B4-BE49-F238E27FC236}">
                  <a16:creationId xmlns:a16="http://schemas.microsoft.com/office/drawing/2014/main" id="{49699D1A-F467-4A9C-9EFA-A6C19A629A6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6" name="Picture 15" descr="A close up of a sign&#10;&#10;Description generated with high confidence">
              <a:extLst>
                <a:ext uri="{FF2B5EF4-FFF2-40B4-BE49-F238E27FC236}">
                  <a16:creationId xmlns:a16="http://schemas.microsoft.com/office/drawing/2014/main" id="{163CF3F4-6004-40A2-BAB8-C4D2C88B3BA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5 – Summer Block 2 – Properties of Shape</a:t>
            </a:r>
            <a:br>
              <a:rPr lang="en-GB" sz="1600" b="1" dirty="0">
                <a:solidFill>
                  <a:schemeClr val="bg2">
                    <a:lumMod val="50000"/>
                  </a:schemeClr>
                </a:solidFill>
                <a:latin typeface="Century Gothic" panose="020B0502020202020204" pitchFamily="34" charset="0"/>
              </a:rPr>
            </a:br>
            <a:endParaRPr lang="en-GB" sz="1600" b="1" dirty="0">
              <a:solidFill>
                <a:schemeClr val="bg2">
                  <a:lumMod val="50000"/>
                </a:schemeClr>
              </a:solidFill>
              <a:latin typeface="Century Gothic" panose="020B0502020202020204" pitchFamily="34" charset="0"/>
            </a:endParaRPr>
          </a:p>
          <a:p>
            <a:pPr lvl="0" algn="ctr"/>
            <a:endParaRPr lang="en-GB" sz="3600" b="1" dirty="0">
              <a:solidFill>
                <a:schemeClr val="bg2">
                  <a:lumMod val="50000"/>
                </a:schemeClr>
              </a:solidFill>
              <a:latin typeface="Century Gothic" panose="020B0502020202020204" pitchFamily="34" charset="0"/>
            </a:endParaRPr>
          </a:p>
          <a:p>
            <a:pPr lvl="0" algn="ctr"/>
            <a:endParaRPr lang="en-GB" sz="3600" b="1" dirty="0">
              <a:solidFill>
                <a:schemeClr val="bg2">
                  <a:lumMod val="50000"/>
                </a:schemeClr>
              </a:solidFill>
              <a:latin typeface="Century Gothic" panose="020B0502020202020204" pitchFamily="34" charset="0"/>
            </a:endParaRPr>
          </a:p>
          <a:p>
            <a:pPr lvl="0" algn="ctr"/>
            <a:endParaRPr lang="en-GB" sz="4400" b="1" dirty="0">
              <a:solidFill>
                <a:schemeClr val="bg2">
                  <a:lumMod val="25000"/>
                </a:schemeClr>
              </a:solidFill>
              <a:latin typeface="Century Gothic" panose="020B0502020202020204" pitchFamily="34" charset="0"/>
            </a:endParaRPr>
          </a:p>
          <a:p>
            <a:pPr lvl="0" algn="ctr"/>
            <a:r>
              <a:rPr lang="en-GB" sz="4400" b="1" dirty="0">
                <a:solidFill>
                  <a:schemeClr val="bg2">
                    <a:lumMod val="25000"/>
                  </a:schemeClr>
                </a:solidFill>
                <a:latin typeface="Century Gothic" panose="020B0502020202020204" pitchFamily="34" charset="0"/>
              </a:rPr>
              <a:t>Step 8: Regular and Irregular Polygons</a:t>
            </a:r>
          </a:p>
          <a:p>
            <a:pPr lvl="0" fontAlgn="base">
              <a:defRPr/>
            </a:pPr>
            <a:endParaRPr lang="en-GB" sz="1100" b="1" dirty="0">
              <a:solidFill>
                <a:prstClr val="black"/>
              </a:solidFill>
              <a:latin typeface="Century Gothic" panose="020B0502020202020204" pitchFamily="34" charset="0"/>
            </a:endParaRPr>
          </a:p>
        </p:txBody>
      </p:sp>
      <p:grpSp>
        <p:nvGrpSpPr>
          <p:cNvPr id="11" name="Group 10">
            <a:extLst>
              <a:ext uri="{FF2B5EF4-FFF2-40B4-BE49-F238E27FC236}">
                <a16:creationId xmlns:a16="http://schemas.microsoft.com/office/drawing/2014/main" id="{277AB15D-4523-4266-904D-78D9DE68A6EE}"/>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97181999-6CF2-44C2-9C8B-8D3DF31BD4F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77A70926-E6F4-4B02-9526-BDDEAC3AA10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855900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Discuss these statements about polygons. </a:t>
            </a:r>
          </a:p>
          <a:p>
            <a:pPr algn="ctr"/>
            <a:r>
              <a:rPr lang="en-GB" sz="2000" b="1" dirty="0">
                <a:solidFill>
                  <a:schemeClr val="tx1"/>
                </a:solidFill>
                <a:latin typeface="Century Gothic" panose="020B0502020202020204" pitchFamily="34" charset="0"/>
              </a:rPr>
              <a:t>Are they true or false?</a:t>
            </a:r>
          </a:p>
          <a:p>
            <a:pPr algn="ctr"/>
            <a:endParaRPr lang="en-GB" sz="2000" b="1" u="sng" dirty="0">
              <a:solidFill>
                <a:schemeClr val="bg2">
                  <a:lumMod val="50000"/>
                </a:schemeClr>
              </a:solidFill>
              <a:latin typeface="Century Gothic" panose="020B0502020202020204" pitchFamily="34" charset="0"/>
            </a:endParaRPr>
          </a:p>
          <a:p>
            <a:pPr marL="88900" algn="ctr"/>
            <a:endParaRPr lang="en-GB" sz="2800" b="1" dirty="0">
              <a:solidFill>
                <a:schemeClr val="bg2">
                  <a:lumMod val="25000"/>
                </a:schemeClr>
              </a:solidFill>
              <a:latin typeface="Century Gothic" panose="020B0502020202020204" pitchFamily="34" charset="0"/>
            </a:endParaRPr>
          </a:p>
        </p:txBody>
      </p:sp>
      <p:graphicFrame>
        <p:nvGraphicFramePr>
          <p:cNvPr id="2" name="Table 1">
            <a:extLst>
              <a:ext uri="{FF2B5EF4-FFF2-40B4-BE49-F238E27FC236}">
                <a16:creationId xmlns:a16="http://schemas.microsoft.com/office/drawing/2014/main" id="{A1578FE4-E2E4-4C7E-9A2C-BD49AA29783B}"/>
              </a:ext>
            </a:extLst>
          </p:cNvPr>
          <p:cNvGraphicFramePr>
            <a:graphicFrameLocks noGrp="1"/>
          </p:cNvGraphicFramePr>
          <p:nvPr>
            <p:extLst>
              <p:ext uri="{D42A27DB-BD31-4B8C-83A1-F6EECF244321}">
                <p14:modId xmlns:p14="http://schemas.microsoft.com/office/powerpoint/2010/main" val="1767602967"/>
              </p:ext>
            </p:extLst>
          </p:nvPr>
        </p:nvGraphicFramePr>
        <p:xfrm>
          <a:off x="1012341" y="1554878"/>
          <a:ext cx="7119318" cy="2672732"/>
        </p:xfrm>
        <a:graphic>
          <a:graphicData uri="http://schemas.openxmlformats.org/drawingml/2006/table">
            <a:tbl>
              <a:tblPr firstRow="1" bandRow="1">
                <a:tableStyleId>{5940675A-B579-460E-94D1-54222C63F5DA}</a:tableStyleId>
              </a:tblPr>
              <a:tblGrid>
                <a:gridCol w="3559659">
                  <a:extLst>
                    <a:ext uri="{9D8B030D-6E8A-4147-A177-3AD203B41FA5}">
                      <a16:colId xmlns:a16="http://schemas.microsoft.com/office/drawing/2014/main" val="1067714738"/>
                    </a:ext>
                  </a:extLst>
                </a:gridCol>
                <a:gridCol w="3559659">
                  <a:extLst>
                    <a:ext uri="{9D8B030D-6E8A-4147-A177-3AD203B41FA5}">
                      <a16:colId xmlns:a16="http://schemas.microsoft.com/office/drawing/2014/main" val="927681676"/>
                    </a:ext>
                  </a:extLst>
                </a:gridCol>
              </a:tblGrid>
              <a:tr h="445456">
                <a:tc>
                  <a:txBody>
                    <a:bodyPr/>
                    <a:lstStyle/>
                    <a:p>
                      <a:pPr algn="ctr"/>
                      <a:r>
                        <a:rPr lang="en-GB" sz="2000" b="1" dirty="0">
                          <a:latin typeface="Century Gothic" panose="020B0502020202020204" pitchFamily="34" charset="0"/>
                        </a:rPr>
                        <a:t>True</a:t>
                      </a:r>
                      <a:endParaRPr lang="en-US" sz="2000" b="1" dirty="0">
                        <a:latin typeface="Century Gothic" panose="020B0502020202020204" pitchFamily="34" charset="0"/>
                      </a:endParaRPr>
                    </a:p>
                  </a:txBody>
                  <a:tcPr anchor="ctr">
                    <a:solidFill>
                      <a:srgbClr val="FFD757"/>
                    </a:solidFill>
                  </a:tcPr>
                </a:tc>
                <a:tc>
                  <a:txBody>
                    <a:bodyPr/>
                    <a:lstStyle/>
                    <a:p>
                      <a:pPr algn="ctr"/>
                      <a:r>
                        <a:rPr lang="en-GB" sz="2000" b="1" dirty="0">
                          <a:latin typeface="Century Gothic" panose="020B0502020202020204" pitchFamily="34" charset="0"/>
                        </a:rPr>
                        <a:t>False</a:t>
                      </a:r>
                      <a:endParaRPr lang="en-US" sz="2000" b="1" dirty="0">
                        <a:latin typeface="Century Gothic" panose="020B0502020202020204" pitchFamily="34" charset="0"/>
                      </a:endParaRPr>
                    </a:p>
                  </a:txBody>
                  <a:tcPr anchor="ctr">
                    <a:solidFill>
                      <a:srgbClr val="FFD757"/>
                    </a:solidFill>
                  </a:tcPr>
                </a:tc>
                <a:extLst>
                  <a:ext uri="{0D108BD9-81ED-4DB2-BD59-A6C34878D82A}">
                    <a16:rowId xmlns:a16="http://schemas.microsoft.com/office/drawing/2014/main" val="1294957459"/>
                  </a:ext>
                </a:extLst>
              </a:tr>
              <a:tr h="2227276">
                <a:tc>
                  <a:txBody>
                    <a:bodyPr/>
                    <a:lstStyle/>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US" sz="2000" b="1" dirty="0">
                        <a:latin typeface="Century Gothic" panose="020B0502020202020204" pitchFamily="34" charset="0"/>
                      </a:endParaRPr>
                    </a:p>
                  </a:txBody>
                  <a:tcPr anchor="ctr">
                    <a:solidFill>
                      <a:schemeClr val="bg1"/>
                    </a:solidFill>
                  </a:tcPr>
                </a:tc>
                <a:tc>
                  <a:txBody>
                    <a:bodyPr/>
                    <a:lstStyle/>
                    <a:p>
                      <a:pPr algn="ctr"/>
                      <a:endParaRPr lang="en-US" sz="2000" b="1" dirty="0">
                        <a:latin typeface="Century Gothic" panose="020B0502020202020204" pitchFamily="34" charset="0"/>
                      </a:endParaRPr>
                    </a:p>
                  </a:txBody>
                  <a:tcPr anchor="ctr">
                    <a:solidFill>
                      <a:schemeClr val="bg1"/>
                    </a:solidFill>
                  </a:tcPr>
                </a:tc>
                <a:extLst>
                  <a:ext uri="{0D108BD9-81ED-4DB2-BD59-A6C34878D82A}">
                    <a16:rowId xmlns:a16="http://schemas.microsoft.com/office/drawing/2014/main" val="3123366681"/>
                  </a:ext>
                </a:extLst>
              </a:tr>
            </a:tbl>
          </a:graphicData>
        </a:graphic>
      </p:graphicFrame>
      <p:sp>
        <p:nvSpPr>
          <p:cNvPr id="3" name="TextBox 2">
            <a:extLst>
              <a:ext uri="{FF2B5EF4-FFF2-40B4-BE49-F238E27FC236}">
                <a16:creationId xmlns:a16="http://schemas.microsoft.com/office/drawing/2014/main" id="{1A581E5F-F711-44C4-B7D0-FE674161E5D4}"/>
              </a:ext>
            </a:extLst>
          </p:cNvPr>
          <p:cNvSpPr txBox="1"/>
          <p:nvPr/>
        </p:nvSpPr>
        <p:spPr>
          <a:xfrm>
            <a:off x="2843971" y="5093994"/>
            <a:ext cx="3114261" cy="707886"/>
          </a:xfrm>
          <a:prstGeom prst="rect">
            <a:avLst/>
          </a:prstGeom>
          <a:noFill/>
        </p:spPr>
        <p:txBody>
          <a:bodyPr wrap="square" rtlCol="0">
            <a:spAutoFit/>
          </a:bodyPr>
          <a:lstStyle/>
          <a:p>
            <a:pPr algn="ctr"/>
            <a:r>
              <a:rPr lang="en-GB" sz="2000" b="1" dirty="0">
                <a:solidFill>
                  <a:schemeClr val="accent6">
                    <a:lumMod val="75000"/>
                  </a:schemeClr>
                </a:solidFill>
                <a:latin typeface="Century Gothic" panose="020B0502020202020204" pitchFamily="34" charset="0"/>
              </a:rPr>
              <a:t>They are a closed shape (no gaps)</a:t>
            </a:r>
            <a:endParaRPr lang="en-US" sz="2000" b="1" dirty="0">
              <a:solidFill>
                <a:schemeClr val="accent6">
                  <a:lumMod val="75000"/>
                </a:schemeClr>
              </a:solidFill>
              <a:latin typeface="Century Gothic" panose="020B0502020202020204" pitchFamily="34" charset="0"/>
            </a:endParaRPr>
          </a:p>
        </p:txBody>
      </p:sp>
      <p:sp>
        <p:nvSpPr>
          <p:cNvPr id="9" name="TextBox 8">
            <a:extLst>
              <a:ext uri="{FF2B5EF4-FFF2-40B4-BE49-F238E27FC236}">
                <a16:creationId xmlns:a16="http://schemas.microsoft.com/office/drawing/2014/main" id="{A94FD047-FCA8-4176-86C4-0854FF250513}"/>
              </a:ext>
            </a:extLst>
          </p:cNvPr>
          <p:cNvSpPr txBox="1"/>
          <p:nvPr/>
        </p:nvSpPr>
        <p:spPr>
          <a:xfrm>
            <a:off x="3668532" y="4363188"/>
            <a:ext cx="3051816" cy="707886"/>
          </a:xfrm>
          <a:prstGeom prst="rect">
            <a:avLst/>
          </a:prstGeom>
          <a:noFill/>
        </p:spPr>
        <p:txBody>
          <a:bodyPr wrap="square" rtlCol="0">
            <a:spAutoFit/>
          </a:bodyPr>
          <a:lstStyle/>
          <a:p>
            <a:pPr algn="ctr"/>
            <a:r>
              <a:rPr lang="en-GB" sz="2000" b="1" dirty="0">
                <a:solidFill>
                  <a:srgbClr val="FF3399"/>
                </a:solidFill>
                <a:latin typeface="Century Gothic" panose="020B0502020202020204" pitchFamily="34" charset="0"/>
              </a:rPr>
              <a:t>They are made up of straight lines</a:t>
            </a:r>
            <a:endParaRPr lang="en-US" sz="2000" b="1" dirty="0">
              <a:solidFill>
                <a:srgbClr val="FF3399"/>
              </a:solidFill>
              <a:latin typeface="Century Gothic" panose="020B0502020202020204" pitchFamily="34" charset="0"/>
            </a:endParaRPr>
          </a:p>
        </p:txBody>
      </p:sp>
      <p:sp>
        <p:nvSpPr>
          <p:cNvPr id="10" name="TextBox 9">
            <a:extLst>
              <a:ext uri="{FF2B5EF4-FFF2-40B4-BE49-F238E27FC236}">
                <a16:creationId xmlns:a16="http://schemas.microsoft.com/office/drawing/2014/main" id="{92DEA4C6-8E8F-4AFD-A802-9F2A56C996EC}"/>
              </a:ext>
            </a:extLst>
          </p:cNvPr>
          <p:cNvSpPr txBox="1"/>
          <p:nvPr/>
        </p:nvSpPr>
        <p:spPr>
          <a:xfrm>
            <a:off x="78139" y="5080367"/>
            <a:ext cx="3114261" cy="400110"/>
          </a:xfrm>
          <a:prstGeom prst="rect">
            <a:avLst/>
          </a:prstGeom>
          <a:noFill/>
        </p:spPr>
        <p:txBody>
          <a:bodyPr wrap="square" rtlCol="0">
            <a:spAutoFit/>
          </a:bodyPr>
          <a:lstStyle/>
          <a:p>
            <a:pPr algn="ctr"/>
            <a:r>
              <a:rPr lang="en-GB" sz="2000" b="1" dirty="0">
                <a:solidFill>
                  <a:srgbClr val="FF6600"/>
                </a:solidFill>
                <a:latin typeface="Century Gothic" panose="020B0502020202020204" pitchFamily="34" charset="0"/>
              </a:rPr>
              <a:t>They are 2D shapes</a:t>
            </a:r>
            <a:endParaRPr lang="en-US" sz="2000" b="1" dirty="0">
              <a:solidFill>
                <a:srgbClr val="FF6600"/>
              </a:solidFill>
              <a:latin typeface="Century Gothic" panose="020B0502020202020204" pitchFamily="34" charset="0"/>
            </a:endParaRPr>
          </a:p>
        </p:txBody>
      </p:sp>
      <p:sp>
        <p:nvSpPr>
          <p:cNvPr id="13" name="TextBox 12">
            <a:extLst>
              <a:ext uri="{FF2B5EF4-FFF2-40B4-BE49-F238E27FC236}">
                <a16:creationId xmlns:a16="http://schemas.microsoft.com/office/drawing/2014/main" id="{788693B9-70FF-4D53-9512-798EC209D56F}"/>
              </a:ext>
            </a:extLst>
          </p:cNvPr>
          <p:cNvSpPr txBox="1"/>
          <p:nvPr/>
        </p:nvSpPr>
        <p:spPr>
          <a:xfrm>
            <a:off x="5652538" y="5494104"/>
            <a:ext cx="3114261" cy="707886"/>
          </a:xfrm>
          <a:prstGeom prst="rect">
            <a:avLst/>
          </a:prstGeom>
          <a:noFill/>
        </p:spPr>
        <p:txBody>
          <a:bodyPr wrap="square" rtlCol="0">
            <a:spAutoFit/>
          </a:bodyPr>
          <a:lstStyle/>
          <a:p>
            <a:pPr algn="ctr"/>
            <a:r>
              <a:rPr lang="en-GB" sz="2000" b="1" dirty="0">
                <a:solidFill>
                  <a:schemeClr val="tx1">
                    <a:lumMod val="95000"/>
                    <a:lumOff val="5000"/>
                  </a:schemeClr>
                </a:solidFill>
                <a:latin typeface="Century Gothic" panose="020B0502020202020204" pitchFamily="34" charset="0"/>
              </a:rPr>
              <a:t>They can have curved sides</a:t>
            </a:r>
            <a:endParaRPr lang="en-US" sz="2000" b="1" dirty="0">
              <a:solidFill>
                <a:schemeClr val="tx1">
                  <a:lumMod val="95000"/>
                  <a:lumOff val="5000"/>
                </a:schemeClr>
              </a:solidFill>
              <a:latin typeface="Century Gothic" panose="020B0502020202020204" pitchFamily="34" charset="0"/>
            </a:endParaRPr>
          </a:p>
        </p:txBody>
      </p:sp>
      <p:sp>
        <p:nvSpPr>
          <p:cNvPr id="14" name="TextBox 13">
            <a:extLst>
              <a:ext uri="{FF2B5EF4-FFF2-40B4-BE49-F238E27FC236}">
                <a16:creationId xmlns:a16="http://schemas.microsoft.com/office/drawing/2014/main" id="{B3D0259A-0EA1-4209-8C3A-103A8E7A65D9}"/>
              </a:ext>
            </a:extLst>
          </p:cNvPr>
          <p:cNvSpPr txBox="1"/>
          <p:nvPr/>
        </p:nvSpPr>
        <p:spPr>
          <a:xfrm>
            <a:off x="5892087" y="4865011"/>
            <a:ext cx="3114261" cy="400110"/>
          </a:xfrm>
          <a:prstGeom prst="rect">
            <a:avLst/>
          </a:prstGeom>
          <a:noFill/>
        </p:spPr>
        <p:txBody>
          <a:bodyPr wrap="square" rtlCol="0">
            <a:spAutoFit/>
          </a:bodyPr>
          <a:lstStyle/>
          <a:p>
            <a:pPr algn="ctr"/>
            <a:r>
              <a:rPr lang="en-GB" sz="2000" b="1" dirty="0">
                <a:solidFill>
                  <a:srgbClr val="7030A0"/>
                </a:solidFill>
                <a:latin typeface="Century Gothic" panose="020B0502020202020204" pitchFamily="34" charset="0"/>
              </a:rPr>
              <a:t>They are 3D shapes</a:t>
            </a:r>
            <a:endParaRPr lang="en-US" sz="2000" b="1" dirty="0">
              <a:solidFill>
                <a:srgbClr val="7030A0"/>
              </a:solidFill>
              <a:latin typeface="Century Gothic" panose="020B0502020202020204" pitchFamily="34" charset="0"/>
            </a:endParaRPr>
          </a:p>
        </p:txBody>
      </p:sp>
      <p:sp>
        <p:nvSpPr>
          <p:cNvPr id="15" name="TextBox 14">
            <a:extLst>
              <a:ext uri="{FF2B5EF4-FFF2-40B4-BE49-F238E27FC236}">
                <a16:creationId xmlns:a16="http://schemas.microsoft.com/office/drawing/2014/main" id="{D36EE31F-2FD3-4C85-B239-8494C40D689E}"/>
              </a:ext>
            </a:extLst>
          </p:cNvPr>
          <p:cNvSpPr txBox="1"/>
          <p:nvPr/>
        </p:nvSpPr>
        <p:spPr>
          <a:xfrm>
            <a:off x="256669" y="5778633"/>
            <a:ext cx="3593805" cy="400110"/>
          </a:xfrm>
          <a:prstGeom prst="rect">
            <a:avLst/>
          </a:prstGeom>
          <a:noFill/>
        </p:spPr>
        <p:txBody>
          <a:bodyPr wrap="square" rtlCol="0">
            <a:spAutoFit/>
          </a:bodyPr>
          <a:lstStyle/>
          <a:p>
            <a:pPr algn="ctr"/>
            <a:r>
              <a:rPr lang="en-GB" sz="2000" b="1" dirty="0">
                <a:solidFill>
                  <a:schemeClr val="accent2">
                    <a:lumMod val="50000"/>
                  </a:schemeClr>
                </a:solidFill>
                <a:latin typeface="Century Gothic" panose="020B0502020202020204" pitchFamily="34" charset="0"/>
              </a:rPr>
              <a:t>They include open shapes</a:t>
            </a:r>
            <a:endParaRPr lang="en-US" sz="2000" b="1" dirty="0">
              <a:solidFill>
                <a:schemeClr val="accent2">
                  <a:lumMod val="50000"/>
                </a:schemeClr>
              </a:solidFill>
              <a:latin typeface="Century Gothic" panose="020B0502020202020204" pitchFamily="34" charset="0"/>
            </a:endParaRPr>
          </a:p>
        </p:txBody>
      </p:sp>
      <p:sp>
        <p:nvSpPr>
          <p:cNvPr id="20" name="TextBox 19">
            <a:extLst>
              <a:ext uri="{FF2B5EF4-FFF2-40B4-BE49-F238E27FC236}">
                <a16:creationId xmlns:a16="http://schemas.microsoft.com/office/drawing/2014/main" id="{0EDC528A-5FE0-4AFF-900A-9CFDEABF276B}"/>
              </a:ext>
            </a:extLst>
          </p:cNvPr>
          <p:cNvSpPr txBox="1"/>
          <p:nvPr/>
        </p:nvSpPr>
        <p:spPr>
          <a:xfrm>
            <a:off x="313635" y="4378219"/>
            <a:ext cx="3479872" cy="400110"/>
          </a:xfrm>
          <a:prstGeom prst="rect">
            <a:avLst/>
          </a:prstGeom>
          <a:noFill/>
        </p:spPr>
        <p:txBody>
          <a:bodyPr wrap="square" rtlCol="0">
            <a:spAutoFit/>
          </a:bodyPr>
          <a:lstStyle/>
          <a:p>
            <a:pPr algn="ctr"/>
            <a:r>
              <a:rPr lang="en-GB" sz="2000" b="1" dirty="0">
                <a:solidFill>
                  <a:schemeClr val="accent1">
                    <a:lumMod val="75000"/>
                  </a:schemeClr>
                </a:solidFill>
                <a:latin typeface="Century Gothic" panose="020B0502020202020204" pitchFamily="34" charset="0"/>
              </a:rPr>
              <a:t>They have 5 or more sides</a:t>
            </a:r>
            <a:endParaRPr lang="en-US" sz="2000" b="1" dirty="0">
              <a:solidFill>
                <a:schemeClr val="accent1">
                  <a:lumMod val="75000"/>
                </a:schemeClr>
              </a:solidFill>
              <a:latin typeface="Century Gothic" panose="020B0502020202020204" pitchFamily="34" charset="0"/>
            </a:endParaRPr>
          </a:p>
        </p:txBody>
      </p:sp>
      <p:grpSp>
        <p:nvGrpSpPr>
          <p:cNvPr id="24" name="Group 23">
            <a:extLst>
              <a:ext uri="{FF2B5EF4-FFF2-40B4-BE49-F238E27FC236}">
                <a16:creationId xmlns:a16="http://schemas.microsoft.com/office/drawing/2014/main" id="{FA8E00BB-81EF-46B4-A8E2-1340EBDA321A}"/>
              </a:ext>
            </a:extLst>
          </p:cNvPr>
          <p:cNvGrpSpPr/>
          <p:nvPr/>
        </p:nvGrpSpPr>
        <p:grpSpPr>
          <a:xfrm>
            <a:off x="59531" y="6454317"/>
            <a:ext cx="1238534" cy="403683"/>
            <a:chOff x="68077" y="6454317"/>
            <a:chExt cx="1238534" cy="403683"/>
          </a:xfrm>
        </p:grpSpPr>
        <p:sp>
          <p:nvSpPr>
            <p:cNvPr id="25" name="TextBox 8">
              <a:extLst>
                <a:ext uri="{FF2B5EF4-FFF2-40B4-BE49-F238E27FC236}">
                  <a16:creationId xmlns:a16="http://schemas.microsoft.com/office/drawing/2014/main" id="{52EEB9CA-6F51-4B2E-9643-53C77E0A411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6" name="Picture 25" descr="A close up of a sign&#10;&#10;Description generated with high confidence">
              <a:extLst>
                <a:ext uri="{FF2B5EF4-FFF2-40B4-BE49-F238E27FC236}">
                  <a16:creationId xmlns:a16="http://schemas.microsoft.com/office/drawing/2014/main" id="{677C8F23-588D-4C25-8DB6-A81C526257C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0866700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Discuss these statements about polygons. </a:t>
            </a:r>
          </a:p>
          <a:p>
            <a:pPr algn="ctr"/>
            <a:r>
              <a:rPr lang="en-GB" sz="2000" b="1" dirty="0">
                <a:solidFill>
                  <a:schemeClr val="tx1"/>
                </a:solidFill>
                <a:latin typeface="Century Gothic" panose="020B0502020202020204" pitchFamily="34" charset="0"/>
              </a:rPr>
              <a:t>Are they true or false?</a:t>
            </a:r>
          </a:p>
          <a:p>
            <a:pPr algn="ctr"/>
            <a:endParaRPr lang="en-GB" sz="2000" b="1" u="sng" dirty="0">
              <a:solidFill>
                <a:schemeClr val="bg2">
                  <a:lumMod val="50000"/>
                </a:schemeClr>
              </a:solidFill>
              <a:latin typeface="Century Gothic" panose="020B0502020202020204" pitchFamily="34" charset="0"/>
            </a:endParaRPr>
          </a:p>
          <a:p>
            <a:pPr marL="88900" algn="ctr"/>
            <a:endParaRPr lang="en-GB" sz="2800" b="1" dirty="0">
              <a:solidFill>
                <a:schemeClr val="bg2">
                  <a:lumMod val="25000"/>
                </a:schemeClr>
              </a:solidFill>
              <a:latin typeface="Century Gothic" panose="020B0502020202020204" pitchFamily="34" charset="0"/>
            </a:endParaRPr>
          </a:p>
        </p:txBody>
      </p:sp>
      <p:graphicFrame>
        <p:nvGraphicFramePr>
          <p:cNvPr id="16" name="Table 15">
            <a:extLst>
              <a:ext uri="{FF2B5EF4-FFF2-40B4-BE49-F238E27FC236}">
                <a16:creationId xmlns:a16="http://schemas.microsoft.com/office/drawing/2014/main" id="{31004533-2BE8-4862-9822-4299E6A3AC66}"/>
              </a:ext>
            </a:extLst>
          </p:cNvPr>
          <p:cNvGraphicFramePr>
            <a:graphicFrameLocks noGrp="1"/>
          </p:cNvGraphicFramePr>
          <p:nvPr>
            <p:extLst>
              <p:ext uri="{D42A27DB-BD31-4B8C-83A1-F6EECF244321}">
                <p14:modId xmlns:p14="http://schemas.microsoft.com/office/powerpoint/2010/main" val="362589935"/>
              </p:ext>
            </p:extLst>
          </p:nvPr>
        </p:nvGraphicFramePr>
        <p:xfrm>
          <a:off x="1012341" y="1554878"/>
          <a:ext cx="7119318" cy="2672732"/>
        </p:xfrm>
        <a:graphic>
          <a:graphicData uri="http://schemas.openxmlformats.org/drawingml/2006/table">
            <a:tbl>
              <a:tblPr firstRow="1" bandRow="1">
                <a:tableStyleId>{5940675A-B579-460E-94D1-54222C63F5DA}</a:tableStyleId>
              </a:tblPr>
              <a:tblGrid>
                <a:gridCol w="3559659">
                  <a:extLst>
                    <a:ext uri="{9D8B030D-6E8A-4147-A177-3AD203B41FA5}">
                      <a16:colId xmlns:a16="http://schemas.microsoft.com/office/drawing/2014/main" val="1067714738"/>
                    </a:ext>
                  </a:extLst>
                </a:gridCol>
                <a:gridCol w="3559659">
                  <a:extLst>
                    <a:ext uri="{9D8B030D-6E8A-4147-A177-3AD203B41FA5}">
                      <a16:colId xmlns:a16="http://schemas.microsoft.com/office/drawing/2014/main" val="927681676"/>
                    </a:ext>
                  </a:extLst>
                </a:gridCol>
              </a:tblGrid>
              <a:tr h="445456">
                <a:tc>
                  <a:txBody>
                    <a:bodyPr/>
                    <a:lstStyle/>
                    <a:p>
                      <a:pPr algn="ctr"/>
                      <a:r>
                        <a:rPr lang="en-GB" sz="2000" b="1" dirty="0">
                          <a:latin typeface="Century Gothic" panose="020B0502020202020204" pitchFamily="34" charset="0"/>
                        </a:rPr>
                        <a:t>True</a:t>
                      </a:r>
                      <a:endParaRPr lang="en-US" sz="2000" b="1" dirty="0">
                        <a:latin typeface="Century Gothic" panose="020B0502020202020204" pitchFamily="34" charset="0"/>
                      </a:endParaRPr>
                    </a:p>
                  </a:txBody>
                  <a:tcPr anchor="ctr">
                    <a:solidFill>
                      <a:srgbClr val="FFD757"/>
                    </a:solidFill>
                  </a:tcPr>
                </a:tc>
                <a:tc>
                  <a:txBody>
                    <a:bodyPr/>
                    <a:lstStyle/>
                    <a:p>
                      <a:pPr algn="ctr"/>
                      <a:r>
                        <a:rPr lang="en-GB" sz="2000" b="1" dirty="0">
                          <a:latin typeface="Century Gothic" panose="020B0502020202020204" pitchFamily="34" charset="0"/>
                        </a:rPr>
                        <a:t>False</a:t>
                      </a:r>
                      <a:endParaRPr lang="en-US" sz="2000" b="1" dirty="0">
                        <a:latin typeface="Century Gothic" panose="020B0502020202020204" pitchFamily="34" charset="0"/>
                      </a:endParaRPr>
                    </a:p>
                  </a:txBody>
                  <a:tcPr anchor="ctr">
                    <a:solidFill>
                      <a:srgbClr val="FFD757"/>
                    </a:solidFill>
                  </a:tcPr>
                </a:tc>
                <a:extLst>
                  <a:ext uri="{0D108BD9-81ED-4DB2-BD59-A6C34878D82A}">
                    <a16:rowId xmlns:a16="http://schemas.microsoft.com/office/drawing/2014/main" val="1294957459"/>
                  </a:ext>
                </a:extLst>
              </a:tr>
              <a:tr h="2227276">
                <a:tc>
                  <a:txBody>
                    <a:bodyPr/>
                    <a:lstStyle/>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US" sz="2000" b="1" dirty="0">
                        <a:latin typeface="Century Gothic" panose="020B0502020202020204" pitchFamily="34" charset="0"/>
                      </a:endParaRPr>
                    </a:p>
                  </a:txBody>
                  <a:tcPr anchor="ctr">
                    <a:solidFill>
                      <a:schemeClr val="bg1"/>
                    </a:solidFill>
                  </a:tcPr>
                </a:tc>
                <a:tc>
                  <a:txBody>
                    <a:bodyPr/>
                    <a:lstStyle/>
                    <a:p>
                      <a:pPr algn="ctr"/>
                      <a:endParaRPr lang="en-US" sz="2000" b="1" dirty="0">
                        <a:latin typeface="Century Gothic" panose="020B0502020202020204" pitchFamily="34" charset="0"/>
                      </a:endParaRPr>
                    </a:p>
                  </a:txBody>
                  <a:tcPr anchor="ctr">
                    <a:solidFill>
                      <a:schemeClr val="bg1"/>
                    </a:solidFill>
                  </a:tcPr>
                </a:tc>
                <a:extLst>
                  <a:ext uri="{0D108BD9-81ED-4DB2-BD59-A6C34878D82A}">
                    <a16:rowId xmlns:a16="http://schemas.microsoft.com/office/drawing/2014/main" val="3123366681"/>
                  </a:ext>
                </a:extLst>
              </a:tr>
            </a:tbl>
          </a:graphicData>
        </a:graphic>
      </p:graphicFrame>
      <p:sp>
        <p:nvSpPr>
          <p:cNvPr id="17" name="TextBox 16">
            <a:extLst>
              <a:ext uri="{FF2B5EF4-FFF2-40B4-BE49-F238E27FC236}">
                <a16:creationId xmlns:a16="http://schemas.microsoft.com/office/drawing/2014/main" id="{FFFB170D-E30F-40DE-A369-D5BE61FB3CA5}"/>
              </a:ext>
            </a:extLst>
          </p:cNvPr>
          <p:cNvSpPr txBox="1"/>
          <p:nvPr/>
        </p:nvSpPr>
        <p:spPr>
          <a:xfrm>
            <a:off x="1245899" y="2020516"/>
            <a:ext cx="3114261" cy="707886"/>
          </a:xfrm>
          <a:prstGeom prst="rect">
            <a:avLst/>
          </a:prstGeom>
          <a:noFill/>
        </p:spPr>
        <p:txBody>
          <a:bodyPr wrap="square" rtlCol="0">
            <a:spAutoFit/>
          </a:bodyPr>
          <a:lstStyle/>
          <a:p>
            <a:pPr algn="ctr"/>
            <a:r>
              <a:rPr lang="en-GB" sz="2000" b="1" dirty="0">
                <a:solidFill>
                  <a:srgbClr val="FF0000"/>
                </a:solidFill>
                <a:latin typeface="Century Gothic" panose="020B0502020202020204" pitchFamily="34" charset="0"/>
              </a:rPr>
              <a:t>They are a closed shape (no gaps)</a:t>
            </a:r>
            <a:endParaRPr lang="en-US" sz="2000" b="1" dirty="0">
              <a:solidFill>
                <a:srgbClr val="FF0000"/>
              </a:solidFill>
              <a:latin typeface="Century Gothic" panose="020B0502020202020204" pitchFamily="34" charset="0"/>
            </a:endParaRPr>
          </a:p>
        </p:txBody>
      </p:sp>
      <p:sp>
        <p:nvSpPr>
          <p:cNvPr id="18" name="TextBox 17">
            <a:extLst>
              <a:ext uri="{FF2B5EF4-FFF2-40B4-BE49-F238E27FC236}">
                <a16:creationId xmlns:a16="http://schemas.microsoft.com/office/drawing/2014/main" id="{0E79FD40-F5D5-463A-BA23-FE52E7962071}"/>
              </a:ext>
            </a:extLst>
          </p:cNvPr>
          <p:cNvSpPr txBox="1"/>
          <p:nvPr/>
        </p:nvSpPr>
        <p:spPr>
          <a:xfrm>
            <a:off x="1245897" y="2807456"/>
            <a:ext cx="3114261" cy="707886"/>
          </a:xfrm>
          <a:prstGeom prst="rect">
            <a:avLst/>
          </a:prstGeom>
          <a:noFill/>
        </p:spPr>
        <p:txBody>
          <a:bodyPr wrap="square" rtlCol="0">
            <a:spAutoFit/>
          </a:bodyPr>
          <a:lstStyle/>
          <a:p>
            <a:pPr algn="ctr"/>
            <a:r>
              <a:rPr lang="en-GB" sz="2000" b="1" dirty="0">
                <a:solidFill>
                  <a:srgbClr val="FF0000"/>
                </a:solidFill>
                <a:latin typeface="Century Gothic" panose="020B0502020202020204" pitchFamily="34" charset="0"/>
              </a:rPr>
              <a:t>They are made up of straight lines</a:t>
            </a:r>
            <a:endParaRPr lang="en-US" sz="2000" b="1" dirty="0">
              <a:solidFill>
                <a:srgbClr val="FF0000"/>
              </a:solidFill>
              <a:latin typeface="Century Gothic" panose="020B0502020202020204" pitchFamily="34" charset="0"/>
            </a:endParaRPr>
          </a:p>
        </p:txBody>
      </p:sp>
      <p:sp>
        <p:nvSpPr>
          <p:cNvPr id="24" name="TextBox 23">
            <a:extLst>
              <a:ext uri="{FF2B5EF4-FFF2-40B4-BE49-F238E27FC236}">
                <a16:creationId xmlns:a16="http://schemas.microsoft.com/office/drawing/2014/main" id="{508C1422-9ED3-42AD-BC7D-9F98F3BA4983}"/>
              </a:ext>
            </a:extLst>
          </p:cNvPr>
          <p:cNvSpPr txBox="1"/>
          <p:nvPr/>
        </p:nvSpPr>
        <p:spPr>
          <a:xfrm>
            <a:off x="1245897" y="3592741"/>
            <a:ext cx="3114261" cy="400110"/>
          </a:xfrm>
          <a:prstGeom prst="rect">
            <a:avLst/>
          </a:prstGeom>
          <a:noFill/>
        </p:spPr>
        <p:txBody>
          <a:bodyPr wrap="square" rtlCol="0">
            <a:spAutoFit/>
          </a:bodyPr>
          <a:lstStyle/>
          <a:p>
            <a:pPr algn="ctr"/>
            <a:r>
              <a:rPr lang="en-GB" sz="2000" b="1" dirty="0">
                <a:solidFill>
                  <a:srgbClr val="FF0000"/>
                </a:solidFill>
                <a:latin typeface="Century Gothic" panose="020B0502020202020204" pitchFamily="34" charset="0"/>
              </a:rPr>
              <a:t>They are 2D shapes</a:t>
            </a:r>
            <a:endParaRPr lang="en-US" sz="2000" b="1" dirty="0">
              <a:solidFill>
                <a:srgbClr val="FF0000"/>
              </a:solidFill>
              <a:latin typeface="Century Gothic" panose="020B0502020202020204" pitchFamily="34" charset="0"/>
            </a:endParaRPr>
          </a:p>
        </p:txBody>
      </p:sp>
      <p:sp>
        <p:nvSpPr>
          <p:cNvPr id="25" name="TextBox 24">
            <a:extLst>
              <a:ext uri="{FF2B5EF4-FFF2-40B4-BE49-F238E27FC236}">
                <a16:creationId xmlns:a16="http://schemas.microsoft.com/office/drawing/2014/main" id="{9231B4A8-5405-482F-ACAA-95DB8975C36A}"/>
              </a:ext>
            </a:extLst>
          </p:cNvPr>
          <p:cNvSpPr txBox="1"/>
          <p:nvPr/>
        </p:nvSpPr>
        <p:spPr>
          <a:xfrm>
            <a:off x="4796001" y="2947727"/>
            <a:ext cx="3114261" cy="707886"/>
          </a:xfrm>
          <a:prstGeom prst="rect">
            <a:avLst/>
          </a:prstGeom>
          <a:noFill/>
        </p:spPr>
        <p:txBody>
          <a:bodyPr wrap="square" rtlCol="0">
            <a:spAutoFit/>
          </a:bodyPr>
          <a:lstStyle/>
          <a:p>
            <a:pPr algn="ctr"/>
            <a:r>
              <a:rPr lang="en-GB" sz="2000" b="1" dirty="0">
                <a:solidFill>
                  <a:srgbClr val="FF0000"/>
                </a:solidFill>
                <a:latin typeface="Century Gothic" panose="020B0502020202020204" pitchFamily="34" charset="0"/>
              </a:rPr>
              <a:t>They can have curved sides</a:t>
            </a:r>
            <a:endParaRPr lang="en-US" sz="2000" b="1" dirty="0">
              <a:solidFill>
                <a:srgbClr val="FF0000"/>
              </a:solidFill>
              <a:latin typeface="Century Gothic" panose="020B0502020202020204" pitchFamily="34" charset="0"/>
            </a:endParaRPr>
          </a:p>
        </p:txBody>
      </p:sp>
      <p:sp>
        <p:nvSpPr>
          <p:cNvPr id="26" name="TextBox 25">
            <a:extLst>
              <a:ext uri="{FF2B5EF4-FFF2-40B4-BE49-F238E27FC236}">
                <a16:creationId xmlns:a16="http://schemas.microsoft.com/office/drawing/2014/main" id="{124F8290-9BD1-4142-8640-39A83456DCB3}"/>
              </a:ext>
            </a:extLst>
          </p:cNvPr>
          <p:cNvSpPr txBox="1"/>
          <p:nvPr/>
        </p:nvSpPr>
        <p:spPr>
          <a:xfrm>
            <a:off x="4801372" y="2018342"/>
            <a:ext cx="3114261" cy="400110"/>
          </a:xfrm>
          <a:prstGeom prst="rect">
            <a:avLst/>
          </a:prstGeom>
          <a:noFill/>
        </p:spPr>
        <p:txBody>
          <a:bodyPr wrap="square" rtlCol="0">
            <a:spAutoFit/>
          </a:bodyPr>
          <a:lstStyle/>
          <a:p>
            <a:pPr algn="ctr"/>
            <a:r>
              <a:rPr lang="en-GB" sz="2000" b="1" dirty="0">
                <a:solidFill>
                  <a:srgbClr val="FF0000"/>
                </a:solidFill>
                <a:latin typeface="Century Gothic" panose="020B0502020202020204" pitchFamily="34" charset="0"/>
              </a:rPr>
              <a:t>They are 3D shapes</a:t>
            </a:r>
            <a:endParaRPr lang="en-US" sz="2000" b="1" dirty="0">
              <a:solidFill>
                <a:srgbClr val="FF0000"/>
              </a:solidFill>
              <a:latin typeface="Century Gothic" panose="020B0502020202020204" pitchFamily="34" charset="0"/>
            </a:endParaRPr>
          </a:p>
        </p:txBody>
      </p:sp>
      <p:sp>
        <p:nvSpPr>
          <p:cNvPr id="27" name="TextBox 26">
            <a:extLst>
              <a:ext uri="{FF2B5EF4-FFF2-40B4-BE49-F238E27FC236}">
                <a16:creationId xmlns:a16="http://schemas.microsoft.com/office/drawing/2014/main" id="{3BF72DA4-B246-4F6D-9008-A28FAF573ABB}"/>
              </a:ext>
            </a:extLst>
          </p:cNvPr>
          <p:cNvSpPr txBox="1"/>
          <p:nvPr/>
        </p:nvSpPr>
        <p:spPr>
          <a:xfrm>
            <a:off x="4560250" y="2488323"/>
            <a:ext cx="3610962" cy="400110"/>
          </a:xfrm>
          <a:prstGeom prst="rect">
            <a:avLst/>
          </a:prstGeom>
          <a:noFill/>
        </p:spPr>
        <p:txBody>
          <a:bodyPr wrap="square" rtlCol="0">
            <a:spAutoFit/>
          </a:bodyPr>
          <a:lstStyle/>
          <a:p>
            <a:pPr algn="ctr"/>
            <a:r>
              <a:rPr lang="en-GB" sz="2000" b="1" dirty="0">
                <a:solidFill>
                  <a:srgbClr val="FF0000"/>
                </a:solidFill>
                <a:latin typeface="Century Gothic" panose="020B0502020202020204" pitchFamily="34" charset="0"/>
              </a:rPr>
              <a:t>They include open shapes</a:t>
            </a:r>
            <a:endParaRPr lang="en-US" sz="2000" b="1" dirty="0">
              <a:solidFill>
                <a:srgbClr val="FF0000"/>
              </a:solidFill>
              <a:latin typeface="Century Gothic" panose="020B0502020202020204" pitchFamily="34" charset="0"/>
            </a:endParaRPr>
          </a:p>
        </p:txBody>
      </p:sp>
      <p:sp>
        <p:nvSpPr>
          <p:cNvPr id="28" name="TextBox 27">
            <a:extLst>
              <a:ext uri="{FF2B5EF4-FFF2-40B4-BE49-F238E27FC236}">
                <a16:creationId xmlns:a16="http://schemas.microsoft.com/office/drawing/2014/main" id="{8F818DDA-CE87-4225-B9C9-E3EAE9EAE29D}"/>
              </a:ext>
            </a:extLst>
          </p:cNvPr>
          <p:cNvSpPr txBox="1"/>
          <p:nvPr/>
        </p:nvSpPr>
        <p:spPr>
          <a:xfrm>
            <a:off x="4635462" y="3727945"/>
            <a:ext cx="3550104" cy="400110"/>
          </a:xfrm>
          <a:prstGeom prst="rect">
            <a:avLst/>
          </a:prstGeom>
          <a:noFill/>
        </p:spPr>
        <p:txBody>
          <a:bodyPr wrap="square" rtlCol="0">
            <a:spAutoFit/>
          </a:bodyPr>
          <a:lstStyle/>
          <a:p>
            <a:pPr algn="ctr"/>
            <a:r>
              <a:rPr lang="en-GB" sz="2000" b="1" dirty="0">
                <a:solidFill>
                  <a:srgbClr val="FF0000"/>
                </a:solidFill>
                <a:latin typeface="Century Gothic" panose="020B0502020202020204" pitchFamily="34" charset="0"/>
              </a:rPr>
              <a:t>They have 5 or more sides</a:t>
            </a:r>
            <a:endParaRPr lang="en-US" sz="2000" b="1" dirty="0">
              <a:solidFill>
                <a:srgbClr val="FF0000"/>
              </a:solidFill>
              <a:latin typeface="Century Gothic" panose="020B0502020202020204" pitchFamily="34" charset="0"/>
            </a:endParaRPr>
          </a:p>
        </p:txBody>
      </p:sp>
      <p:grpSp>
        <p:nvGrpSpPr>
          <p:cNvPr id="15" name="Group 14">
            <a:extLst>
              <a:ext uri="{FF2B5EF4-FFF2-40B4-BE49-F238E27FC236}">
                <a16:creationId xmlns:a16="http://schemas.microsoft.com/office/drawing/2014/main" id="{87B6FD48-D3AE-49BA-A9EC-5AFB352FB00B}"/>
              </a:ext>
            </a:extLst>
          </p:cNvPr>
          <p:cNvGrpSpPr/>
          <p:nvPr/>
        </p:nvGrpSpPr>
        <p:grpSpPr>
          <a:xfrm>
            <a:off x="59531" y="6454317"/>
            <a:ext cx="1238534" cy="403683"/>
            <a:chOff x="68077" y="6454317"/>
            <a:chExt cx="1238534" cy="403683"/>
          </a:xfrm>
        </p:grpSpPr>
        <p:sp>
          <p:nvSpPr>
            <p:cNvPr id="20" name="TextBox 8">
              <a:extLst>
                <a:ext uri="{FF2B5EF4-FFF2-40B4-BE49-F238E27FC236}">
                  <a16:creationId xmlns:a16="http://schemas.microsoft.com/office/drawing/2014/main" id="{51D6246E-2C9C-4C3C-8B7A-ED92D4CBEC9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9" name="Picture 28" descr="A close up of a sign&#10;&#10;Description generated with high confidence">
              <a:extLst>
                <a:ext uri="{FF2B5EF4-FFF2-40B4-BE49-F238E27FC236}">
                  <a16:creationId xmlns:a16="http://schemas.microsoft.com/office/drawing/2014/main" id="{4706F75C-EB82-4B26-AC77-3070091439C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82455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regular polygons.</a:t>
            </a:r>
            <a:endParaRPr lang="en-GB" sz="2000" b="1" u="sng" dirty="0">
              <a:solidFill>
                <a:schemeClr val="tx1"/>
              </a:solidFill>
              <a:latin typeface="Century Gothic" panose="020B0502020202020204" pitchFamily="34" charset="0"/>
            </a:endParaRPr>
          </a:p>
        </p:txBody>
      </p:sp>
      <p:grpSp>
        <p:nvGrpSpPr>
          <p:cNvPr id="2" name="Group 1">
            <a:extLst>
              <a:ext uri="{FF2B5EF4-FFF2-40B4-BE49-F238E27FC236}">
                <a16:creationId xmlns:a16="http://schemas.microsoft.com/office/drawing/2014/main" id="{B95DBBAC-DB7D-46F4-9D97-BBD7B43B8053}"/>
              </a:ext>
            </a:extLst>
          </p:cNvPr>
          <p:cNvGrpSpPr/>
          <p:nvPr/>
        </p:nvGrpSpPr>
        <p:grpSpPr>
          <a:xfrm>
            <a:off x="1635075" y="1864676"/>
            <a:ext cx="5873851" cy="3710214"/>
            <a:chOff x="431044" y="910947"/>
            <a:chExt cx="2813865" cy="1777376"/>
          </a:xfrm>
        </p:grpSpPr>
        <p:grpSp>
          <p:nvGrpSpPr>
            <p:cNvPr id="7" name="Group 6">
              <a:extLst>
                <a:ext uri="{FF2B5EF4-FFF2-40B4-BE49-F238E27FC236}">
                  <a16:creationId xmlns:a16="http://schemas.microsoft.com/office/drawing/2014/main" id="{71AF3F0F-A19F-405B-A8B2-1151081A1C5C}"/>
                </a:ext>
              </a:extLst>
            </p:cNvPr>
            <p:cNvGrpSpPr/>
            <p:nvPr/>
          </p:nvGrpSpPr>
          <p:grpSpPr>
            <a:xfrm>
              <a:off x="431044" y="910947"/>
              <a:ext cx="2813865" cy="1777376"/>
              <a:chOff x="431044" y="910947"/>
              <a:chExt cx="2813865" cy="1777376"/>
            </a:xfrm>
          </p:grpSpPr>
          <p:pic>
            <p:nvPicPr>
              <p:cNvPr id="9" name="Picture 8">
                <a:extLst>
                  <a:ext uri="{FF2B5EF4-FFF2-40B4-BE49-F238E27FC236}">
                    <a16:creationId xmlns:a16="http://schemas.microsoft.com/office/drawing/2014/main" id="{9F051CBA-55E1-4DB8-97E3-766D304E876A}"/>
                  </a:ext>
                </a:extLst>
              </p:cNvPr>
              <p:cNvPicPr>
                <a:picLocks noChangeAspect="1"/>
              </p:cNvPicPr>
              <p:nvPr/>
            </p:nvPicPr>
            <p:blipFill>
              <a:blip r:embed="rId3"/>
              <a:stretch>
                <a:fillRect/>
              </a:stretch>
            </p:blipFill>
            <p:spPr>
              <a:xfrm>
                <a:off x="431044" y="910947"/>
                <a:ext cx="717331" cy="624064"/>
              </a:xfrm>
              <a:prstGeom prst="rect">
                <a:avLst/>
              </a:prstGeom>
            </p:spPr>
          </p:pic>
          <p:pic>
            <p:nvPicPr>
              <p:cNvPr id="10" name="Picture 9">
                <a:extLst>
                  <a:ext uri="{FF2B5EF4-FFF2-40B4-BE49-F238E27FC236}">
                    <a16:creationId xmlns:a16="http://schemas.microsoft.com/office/drawing/2014/main" id="{0E191643-2ECC-4580-9DD7-8709C1CE0966}"/>
                  </a:ext>
                </a:extLst>
              </p:cNvPr>
              <p:cNvPicPr>
                <a:picLocks noChangeAspect="1"/>
              </p:cNvPicPr>
              <p:nvPr/>
            </p:nvPicPr>
            <p:blipFill>
              <a:blip r:embed="rId4"/>
              <a:stretch>
                <a:fillRect/>
              </a:stretch>
            </p:blipFill>
            <p:spPr>
              <a:xfrm>
                <a:off x="2232264" y="1984049"/>
                <a:ext cx="807971" cy="704274"/>
              </a:xfrm>
              <a:prstGeom prst="rect">
                <a:avLst/>
              </a:prstGeom>
            </p:spPr>
          </p:pic>
          <p:pic>
            <p:nvPicPr>
              <p:cNvPr id="11" name="Picture 10">
                <a:extLst>
                  <a:ext uri="{FF2B5EF4-FFF2-40B4-BE49-F238E27FC236}">
                    <a16:creationId xmlns:a16="http://schemas.microsoft.com/office/drawing/2014/main" id="{8D53191C-B940-4CF4-B3B7-5148A2864024}"/>
                  </a:ext>
                </a:extLst>
              </p:cNvPr>
              <p:cNvPicPr>
                <a:picLocks noChangeAspect="1"/>
              </p:cNvPicPr>
              <p:nvPr/>
            </p:nvPicPr>
            <p:blipFill>
              <a:blip r:embed="rId5"/>
              <a:stretch>
                <a:fillRect/>
              </a:stretch>
            </p:blipFill>
            <p:spPr>
              <a:xfrm>
                <a:off x="1537138" y="1308395"/>
                <a:ext cx="675654" cy="675654"/>
              </a:xfrm>
              <a:prstGeom prst="rect">
                <a:avLst/>
              </a:prstGeom>
            </p:spPr>
          </p:pic>
          <p:sp>
            <p:nvSpPr>
              <p:cNvPr id="12" name="Trapezoid 11">
                <a:extLst>
                  <a:ext uri="{FF2B5EF4-FFF2-40B4-BE49-F238E27FC236}">
                    <a16:creationId xmlns:a16="http://schemas.microsoft.com/office/drawing/2014/main" id="{5F2D7A75-0F61-470A-8A00-779D83825B6C}"/>
                  </a:ext>
                </a:extLst>
              </p:cNvPr>
              <p:cNvSpPr/>
              <p:nvPr/>
            </p:nvSpPr>
            <p:spPr>
              <a:xfrm rot="10800000">
                <a:off x="2322095" y="918703"/>
                <a:ext cx="922814" cy="459554"/>
              </a:xfrm>
              <a:prstGeom prst="trapezoid">
                <a:avLst>
                  <a:gd name="adj" fmla="val 42826"/>
                </a:avLst>
              </a:prstGeom>
              <a:solidFill>
                <a:srgbClr val="F1CFED"/>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latin typeface="Century Gothic" panose="020B0502020202020204" pitchFamily="34" charset="0"/>
                </a:endParaRPr>
              </a:p>
            </p:txBody>
          </p:sp>
        </p:grpSp>
        <p:sp>
          <p:nvSpPr>
            <p:cNvPr id="13" name="Parallelogram 12">
              <a:extLst>
                <a:ext uri="{FF2B5EF4-FFF2-40B4-BE49-F238E27FC236}">
                  <a16:creationId xmlns:a16="http://schemas.microsoft.com/office/drawing/2014/main" id="{F5785C1F-80D1-4E88-A19F-03503CCFC5FC}"/>
                </a:ext>
              </a:extLst>
            </p:cNvPr>
            <p:cNvSpPr/>
            <p:nvPr/>
          </p:nvSpPr>
          <p:spPr>
            <a:xfrm flipH="1">
              <a:off x="622681" y="2003940"/>
              <a:ext cx="830005" cy="624064"/>
            </a:xfrm>
            <a:prstGeom prst="parallelogram">
              <a:avLst/>
            </a:prstGeom>
            <a:solidFill>
              <a:srgbClr val="FFFF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latin typeface="Century Gothic" panose="020B0502020202020204" pitchFamily="34" charset="0"/>
              </a:endParaRPr>
            </a:p>
          </p:txBody>
        </p:sp>
      </p:grpSp>
      <p:grpSp>
        <p:nvGrpSpPr>
          <p:cNvPr id="16" name="Group 15">
            <a:extLst>
              <a:ext uri="{FF2B5EF4-FFF2-40B4-BE49-F238E27FC236}">
                <a16:creationId xmlns:a16="http://schemas.microsoft.com/office/drawing/2014/main" id="{EF2E44A4-4F76-4E41-B864-C6E6FC309C98}"/>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A7210F23-AE20-4B3B-A290-45F6A6B67666}"/>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3A4D639A-50E0-4608-89F7-E1AA1AA2BD4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regular polygons.</a:t>
            </a:r>
            <a:endParaRPr lang="en-GB" sz="2000" b="1" u="sng" dirty="0">
              <a:solidFill>
                <a:schemeClr val="tx1"/>
              </a:solidFill>
              <a:latin typeface="Century Gothic" panose="020B0502020202020204" pitchFamily="34" charset="0"/>
            </a:endParaRPr>
          </a:p>
        </p:txBody>
      </p:sp>
      <p:grpSp>
        <p:nvGrpSpPr>
          <p:cNvPr id="2" name="Group 1">
            <a:extLst>
              <a:ext uri="{FF2B5EF4-FFF2-40B4-BE49-F238E27FC236}">
                <a16:creationId xmlns:a16="http://schemas.microsoft.com/office/drawing/2014/main" id="{B95DBBAC-DB7D-46F4-9D97-BBD7B43B8053}"/>
              </a:ext>
            </a:extLst>
          </p:cNvPr>
          <p:cNvGrpSpPr/>
          <p:nvPr/>
        </p:nvGrpSpPr>
        <p:grpSpPr>
          <a:xfrm>
            <a:off x="1635075" y="1864676"/>
            <a:ext cx="5873851" cy="3710214"/>
            <a:chOff x="431044" y="910947"/>
            <a:chExt cx="2813865" cy="1777376"/>
          </a:xfrm>
        </p:grpSpPr>
        <p:grpSp>
          <p:nvGrpSpPr>
            <p:cNvPr id="7" name="Group 6">
              <a:extLst>
                <a:ext uri="{FF2B5EF4-FFF2-40B4-BE49-F238E27FC236}">
                  <a16:creationId xmlns:a16="http://schemas.microsoft.com/office/drawing/2014/main" id="{71AF3F0F-A19F-405B-A8B2-1151081A1C5C}"/>
                </a:ext>
              </a:extLst>
            </p:cNvPr>
            <p:cNvGrpSpPr/>
            <p:nvPr/>
          </p:nvGrpSpPr>
          <p:grpSpPr>
            <a:xfrm>
              <a:off x="431044" y="910947"/>
              <a:ext cx="2813865" cy="1777376"/>
              <a:chOff x="431044" y="910947"/>
              <a:chExt cx="2813865" cy="1777376"/>
            </a:xfrm>
          </p:grpSpPr>
          <p:pic>
            <p:nvPicPr>
              <p:cNvPr id="9" name="Picture 8">
                <a:extLst>
                  <a:ext uri="{FF2B5EF4-FFF2-40B4-BE49-F238E27FC236}">
                    <a16:creationId xmlns:a16="http://schemas.microsoft.com/office/drawing/2014/main" id="{9F051CBA-55E1-4DB8-97E3-766D304E876A}"/>
                  </a:ext>
                </a:extLst>
              </p:cNvPr>
              <p:cNvPicPr>
                <a:picLocks noChangeAspect="1"/>
              </p:cNvPicPr>
              <p:nvPr/>
            </p:nvPicPr>
            <p:blipFill>
              <a:blip r:embed="rId3"/>
              <a:stretch>
                <a:fillRect/>
              </a:stretch>
            </p:blipFill>
            <p:spPr>
              <a:xfrm>
                <a:off x="431044" y="910947"/>
                <a:ext cx="717331" cy="624064"/>
              </a:xfrm>
              <a:prstGeom prst="rect">
                <a:avLst/>
              </a:prstGeom>
            </p:spPr>
          </p:pic>
          <p:pic>
            <p:nvPicPr>
              <p:cNvPr id="10" name="Picture 9">
                <a:extLst>
                  <a:ext uri="{FF2B5EF4-FFF2-40B4-BE49-F238E27FC236}">
                    <a16:creationId xmlns:a16="http://schemas.microsoft.com/office/drawing/2014/main" id="{0E191643-2ECC-4580-9DD7-8709C1CE0966}"/>
                  </a:ext>
                </a:extLst>
              </p:cNvPr>
              <p:cNvPicPr>
                <a:picLocks noChangeAspect="1"/>
              </p:cNvPicPr>
              <p:nvPr/>
            </p:nvPicPr>
            <p:blipFill>
              <a:blip r:embed="rId4"/>
              <a:stretch>
                <a:fillRect/>
              </a:stretch>
            </p:blipFill>
            <p:spPr>
              <a:xfrm>
                <a:off x="2232264" y="1984049"/>
                <a:ext cx="807971" cy="704274"/>
              </a:xfrm>
              <a:prstGeom prst="rect">
                <a:avLst/>
              </a:prstGeom>
            </p:spPr>
          </p:pic>
          <p:pic>
            <p:nvPicPr>
              <p:cNvPr id="11" name="Picture 10">
                <a:extLst>
                  <a:ext uri="{FF2B5EF4-FFF2-40B4-BE49-F238E27FC236}">
                    <a16:creationId xmlns:a16="http://schemas.microsoft.com/office/drawing/2014/main" id="{8D53191C-B940-4CF4-B3B7-5148A2864024}"/>
                  </a:ext>
                </a:extLst>
              </p:cNvPr>
              <p:cNvPicPr>
                <a:picLocks noChangeAspect="1"/>
              </p:cNvPicPr>
              <p:nvPr/>
            </p:nvPicPr>
            <p:blipFill>
              <a:blip r:embed="rId5"/>
              <a:stretch>
                <a:fillRect/>
              </a:stretch>
            </p:blipFill>
            <p:spPr>
              <a:xfrm>
                <a:off x="1537138" y="1308395"/>
                <a:ext cx="675654" cy="675654"/>
              </a:xfrm>
              <a:prstGeom prst="rect">
                <a:avLst/>
              </a:prstGeom>
            </p:spPr>
          </p:pic>
          <p:sp>
            <p:nvSpPr>
              <p:cNvPr id="12" name="Trapezoid 11">
                <a:extLst>
                  <a:ext uri="{FF2B5EF4-FFF2-40B4-BE49-F238E27FC236}">
                    <a16:creationId xmlns:a16="http://schemas.microsoft.com/office/drawing/2014/main" id="{5F2D7A75-0F61-470A-8A00-779D83825B6C}"/>
                  </a:ext>
                </a:extLst>
              </p:cNvPr>
              <p:cNvSpPr/>
              <p:nvPr/>
            </p:nvSpPr>
            <p:spPr>
              <a:xfrm rot="10800000">
                <a:off x="2322095" y="918703"/>
                <a:ext cx="922814" cy="459554"/>
              </a:xfrm>
              <a:prstGeom prst="trapezoid">
                <a:avLst>
                  <a:gd name="adj" fmla="val 42826"/>
                </a:avLst>
              </a:prstGeom>
              <a:solidFill>
                <a:srgbClr val="F1CFED"/>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latin typeface="Century Gothic" panose="020B0502020202020204" pitchFamily="34" charset="0"/>
                </a:endParaRPr>
              </a:p>
            </p:txBody>
          </p:sp>
        </p:grpSp>
        <p:sp>
          <p:nvSpPr>
            <p:cNvPr id="13" name="Parallelogram 12">
              <a:extLst>
                <a:ext uri="{FF2B5EF4-FFF2-40B4-BE49-F238E27FC236}">
                  <a16:creationId xmlns:a16="http://schemas.microsoft.com/office/drawing/2014/main" id="{F5785C1F-80D1-4E88-A19F-03503CCFC5FC}"/>
                </a:ext>
              </a:extLst>
            </p:cNvPr>
            <p:cNvSpPr/>
            <p:nvPr/>
          </p:nvSpPr>
          <p:spPr>
            <a:xfrm flipH="1">
              <a:off x="622681" y="2003940"/>
              <a:ext cx="830005" cy="624064"/>
            </a:xfrm>
            <a:prstGeom prst="parallelogram">
              <a:avLst/>
            </a:prstGeom>
            <a:solidFill>
              <a:srgbClr val="FFFF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latin typeface="Century Gothic" panose="020B0502020202020204" pitchFamily="34" charset="0"/>
              </a:endParaRPr>
            </a:p>
          </p:txBody>
        </p:sp>
      </p:grpSp>
      <p:sp>
        <p:nvSpPr>
          <p:cNvPr id="14" name="Oval 13">
            <a:extLst>
              <a:ext uri="{FF2B5EF4-FFF2-40B4-BE49-F238E27FC236}">
                <a16:creationId xmlns:a16="http://schemas.microsoft.com/office/drawing/2014/main" id="{F2502612-4A85-44C7-8367-FCBB21909D12}"/>
              </a:ext>
            </a:extLst>
          </p:cNvPr>
          <p:cNvSpPr/>
          <p:nvPr/>
        </p:nvSpPr>
        <p:spPr>
          <a:xfrm>
            <a:off x="1390627" y="1585219"/>
            <a:ext cx="1984195" cy="186073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a:extLst>
              <a:ext uri="{FF2B5EF4-FFF2-40B4-BE49-F238E27FC236}">
                <a16:creationId xmlns:a16="http://schemas.microsoft.com/office/drawing/2014/main" id="{4DEB2A29-D05B-43AA-B2CC-B922690FCF54}"/>
              </a:ext>
            </a:extLst>
          </p:cNvPr>
          <p:cNvSpPr/>
          <p:nvPr/>
        </p:nvSpPr>
        <p:spPr>
          <a:xfrm>
            <a:off x="5114671" y="3952567"/>
            <a:ext cx="2298852" cy="2099603"/>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04B7FFE8-3B94-407F-955F-4473537F61E1}"/>
              </a:ext>
            </a:extLst>
          </p:cNvPr>
          <p:cNvSpPr/>
          <p:nvPr/>
        </p:nvSpPr>
        <p:spPr>
          <a:xfrm>
            <a:off x="3541885" y="2349044"/>
            <a:ext cx="2143042" cy="2099603"/>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 name="Group 16">
            <a:extLst>
              <a:ext uri="{FF2B5EF4-FFF2-40B4-BE49-F238E27FC236}">
                <a16:creationId xmlns:a16="http://schemas.microsoft.com/office/drawing/2014/main" id="{6DF36DDF-F5EC-434A-AE41-8E5378C7C13D}"/>
              </a:ext>
            </a:extLst>
          </p:cNvPr>
          <p:cNvGrpSpPr/>
          <p:nvPr/>
        </p:nvGrpSpPr>
        <p:grpSpPr>
          <a:xfrm>
            <a:off x="59531" y="6454317"/>
            <a:ext cx="1238534" cy="403683"/>
            <a:chOff x="68077" y="6454317"/>
            <a:chExt cx="1238534" cy="403683"/>
          </a:xfrm>
        </p:grpSpPr>
        <p:sp>
          <p:nvSpPr>
            <p:cNvPr id="18" name="TextBox 8">
              <a:extLst>
                <a:ext uri="{FF2B5EF4-FFF2-40B4-BE49-F238E27FC236}">
                  <a16:creationId xmlns:a16="http://schemas.microsoft.com/office/drawing/2014/main" id="{A83F520F-9BEE-4EB4-9323-E4E8BC9A597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4" name="Picture 23" descr="A close up of a sign&#10;&#10;Description generated with high confidence">
              <a:extLst>
                <a:ext uri="{FF2B5EF4-FFF2-40B4-BE49-F238E27FC236}">
                  <a16:creationId xmlns:a16="http://schemas.microsoft.com/office/drawing/2014/main" id="{B0E7096A-A267-4041-88D9-D2D6420214C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7261592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Identify the name of this shape.</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Use a ruler and a protractor to decide whether </a:t>
            </a:r>
          </a:p>
          <a:p>
            <a:pPr lvl="0" algn="ctr" defTabSz="685800">
              <a:defRPr/>
            </a:pPr>
            <a:r>
              <a:rPr lang="en-GB" sz="2000" b="1" dirty="0">
                <a:solidFill>
                  <a:schemeClr val="tx1"/>
                </a:solidFill>
                <a:latin typeface="Century Gothic" panose="020B0502020202020204" pitchFamily="34" charset="0"/>
              </a:rPr>
              <a:t>it is a regular or irregular polygon.</a:t>
            </a:r>
          </a:p>
          <a:p>
            <a:pPr algn="ctr"/>
            <a:endParaRPr lang="en-GB" sz="2000" u="sng" dirty="0">
              <a:solidFill>
                <a:schemeClr val="bg2">
                  <a:lumMod val="50000"/>
                </a:schemeClr>
              </a:solidFill>
              <a:latin typeface="SassoonCRInfantMedium" panose="02000603020000020003" pitchFamily="2" charset="0"/>
            </a:endParaRPr>
          </a:p>
        </p:txBody>
      </p:sp>
      <p:pic>
        <p:nvPicPr>
          <p:cNvPr id="21" name="Picture 20">
            <a:extLst>
              <a:ext uri="{FF2B5EF4-FFF2-40B4-BE49-F238E27FC236}">
                <a16:creationId xmlns:a16="http://schemas.microsoft.com/office/drawing/2014/main" id="{0FD07B4E-8CA5-4A31-888F-7B9E5BF8F084}"/>
              </a:ext>
            </a:extLst>
          </p:cNvPr>
          <p:cNvPicPr>
            <a:picLocks noChangeAspect="1"/>
          </p:cNvPicPr>
          <p:nvPr/>
        </p:nvPicPr>
        <p:blipFill>
          <a:blip r:embed="rId3"/>
          <a:stretch>
            <a:fillRect/>
          </a:stretch>
        </p:blipFill>
        <p:spPr>
          <a:xfrm>
            <a:off x="2695556" y="2317329"/>
            <a:ext cx="3752887" cy="3259230"/>
          </a:xfrm>
          <a:prstGeom prst="rect">
            <a:avLst/>
          </a:prstGeom>
        </p:spPr>
      </p:pic>
      <p:grpSp>
        <p:nvGrpSpPr>
          <p:cNvPr id="12" name="Group 11">
            <a:extLst>
              <a:ext uri="{FF2B5EF4-FFF2-40B4-BE49-F238E27FC236}">
                <a16:creationId xmlns:a16="http://schemas.microsoft.com/office/drawing/2014/main" id="{E4BB3FE5-6C0F-4D4B-A036-CB4B2499BA66}"/>
              </a:ext>
            </a:extLst>
          </p:cNvPr>
          <p:cNvGrpSpPr/>
          <p:nvPr/>
        </p:nvGrpSpPr>
        <p:grpSpPr>
          <a:xfrm>
            <a:off x="59531" y="6454317"/>
            <a:ext cx="1238534" cy="403683"/>
            <a:chOff x="68077" y="6454317"/>
            <a:chExt cx="1238534" cy="403683"/>
          </a:xfrm>
        </p:grpSpPr>
        <p:sp>
          <p:nvSpPr>
            <p:cNvPr id="13" name="TextBox 8">
              <a:extLst>
                <a:ext uri="{FF2B5EF4-FFF2-40B4-BE49-F238E27FC236}">
                  <a16:creationId xmlns:a16="http://schemas.microsoft.com/office/drawing/2014/main" id="{31E3E264-76A7-4389-A945-C0AE3E6A992D}"/>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4" name="Picture 13" descr="A close up of a sign&#10;&#10;Description generated with high confidence">
              <a:extLst>
                <a:ext uri="{FF2B5EF4-FFF2-40B4-BE49-F238E27FC236}">
                  <a16:creationId xmlns:a16="http://schemas.microsoft.com/office/drawing/2014/main" id="{69F0C4C6-4304-4632-BDE7-D5B1C0C9298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2927584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Identify the name of this shape.</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Use a ruler and a protractor to decide whether </a:t>
            </a:r>
          </a:p>
          <a:p>
            <a:pPr lvl="0" algn="ctr" defTabSz="685800">
              <a:defRPr/>
            </a:pPr>
            <a:r>
              <a:rPr lang="en-GB" sz="2000" b="1" dirty="0">
                <a:solidFill>
                  <a:schemeClr val="tx1"/>
                </a:solidFill>
                <a:latin typeface="Century Gothic" panose="020B0502020202020204" pitchFamily="34" charset="0"/>
              </a:rPr>
              <a:t>it is a regular or irregular polygon.</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algn="ctr" defTabSz="685800">
              <a:defRPr/>
            </a:pPr>
            <a:r>
              <a:rPr lang="en-GB" sz="2000" b="1" dirty="0">
                <a:solidFill>
                  <a:srgbClr val="FF0000"/>
                </a:solidFill>
                <a:latin typeface="Century Gothic" panose="020B0502020202020204" pitchFamily="34" charset="0"/>
              </a:rPr>
              <a:t>This is a hexagon. It is a regular polygon.</a:t>
            </a:r>
          </a:p>
          <a:p>
            <a:pPr lvl="0" algn="ctr" defTabSz="685800">
              <a:defRPr/>
            </a:pPr>
            <a:endParaRPr lang="en-GB" sz="2000" b="1" dirty="0">
              <a:solidFill>
                <a:schemeClr val="tx1"/>
              </a:solidFill>
              <a:latin typeface="Century Gothic" panose="020B0502020202020204" pitchFamily="34" charset="0"/>
            </a:endParaRPr>
          </a:p>
          <a:p>
            <a:pPr algn="ctr"/>
            <a:endParaRPr lang="en-GB" sz="2000" u="sng" dirty="0">
              <a:solidFill>
                <a:schemeClr val="bg2">
                  <a:lumMod val="50000"/>
                </a:schemeClr>
              </a:solidFill>
              <a:latin typeface="SassoonCRInfantMedium" panose="02000603020000020003" pitchFamily="2" charset="0"/>
            </a:endParaRPr>
          </a:p>
        </p:txBody>
      </p:sp>
      <p:pic>
        <p:nvPicPr>
          <p:cNvPr id="21" name="Picture 20">
            <a:extLst>
              <a:ext uri="{FF2B5EF4-FFF2-40B4-BE49-F238E27FC236}">
                <a16:creationId xmlns:a16="http://schemas.microsoft.com/office/drawing/2014/main" id="{0FD07B4E-8CA5-4A31-888F-7B9E5BF8F084}"/>
              </a:ext>
            </a:extLst>
          </p:cNvPr>
          <p:cNvPicPr>
            <a:picLocks noChangeAspect="1"/>
          </p:cNvPicPr>
          <p:nvPr/>
        </p:nvPicPr>
        <p:blipFill>
          <a:blip r:embed="rId3"/>
          <a:stretch>
            <a:fillRect/>
          </a:stretch>
        </p:blipFill>
        <p:spPr>
          <a:xfrm>
            <a:off x="2695556" y="2317329"/>
            <a:ext cx="3752887" cy="3259230"/>
          </a:xfrm>
          <a:prstGeom prst="rect">
            <a:avLst/>
          </a:prstGeom>
        </p:spPr>
      </p:pic>
      <p:grpSp>
        <p:nvGrpSpPr>
          <p:cNvPr id="12" name="Group 11">
            <a:extLst>
              <a:ext uri="{FF2B5EF4-FFF2-40B4-BE49-F238E27FC236}">
                <a16:creationId xmlns:a16="http://schemas.microsoft.com/office/drawing/2014/main" id="{E156D870-2704-4529-8BC2-2CE94B61CC6C}"/>
              </a:ext>
            </a:extLst>
          </p:cNvPr>
          <p:cNvGrpSpPr/>
          <p:nvPr/>
        </p:nvGrpSpPr>
        <p:grpSpPr>
          <a:xfrm>
            <a:off x="59531" y="6454317"/>
            <a:ext cx="1238534" cy="403683"/>
            <a:chOff x="68077" y="6454317"/>
            <a:chExt cx="1238534" cy="403683"/>
          </a:xfrm>
        </p:grpSpPr>
        <p:sp>
          <p:nvSpPr>
            <p:cNvPr id="13" name="TextBox 8">
              <a:extLst>
                <a:ext uri="{FF2B5EF4-FFF2-40B4-BE49-F238E27FC236}">
                  <a16:creationId xmlns:a16="http://schemas.microsoft.com/office/drawing/2014/main" id="{B6813420-3C77-4EB9-B509-455F9A614D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4" name="Picture 13" descr="A close up of a sign&#10;&#10;Description generated with high confidence">
              <a:extLst>
                <a:ext uri="{FF2B5EF4-FFF2-40B4-BE49-F238E27FC236}">
                  <a16:creationId xmlns:a16="http://schemas.microsoft.com/office/drawing/2014/main" id="{23F242EB-200D-4419-A78E-B86383D666C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8966886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This is a regular octagon.</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pPr algn="ctr"/>
            <a:endParaRPr lang="en-GB" sz="2800" u="sng" dirty="0">
              <a:solidFill>
                <a:schemeClr val="tx1"/>
              </a:solidFill>
              <a:latin typeface="SassoonCRInfantMedium" panose="02000603020000020003" pitchFamily="2" charset="0"/>
            </a:endParaRPr>
          </a:p>
          <a:p>
            <a:pPr algn="ctr"/>
            <a:endParaRPr lang="en-GB" sz="2800" u="sng" dirty="0">
              <a:solidFill>
                <a:schemeClr val="tx1"/>
              </a:solidFill>
              <a:latin typeface="SassoonCRInfantMedium" panose="02000603020000020003" pitchFamily="2" charset="0"/>
            </a:endParaRPr>
          </a:p>
          <a:p>
            <a:pPr algn="ctr"/>
            <a:endParaRPr lang="en-GB" sz="2800" u="sng" dirty="0">
              <a:solidFill>
                <a:schemeClr val="tx1"/>
              </a:solidFill>
              <a:latin typeface="SassoonCRInfantMedium" panose="02000603020000020003" pitchFamily="2" charset="0"/>
            </a:endParaRPr>
          </a:p>
          <a:p>
            <a:pPr algn="ctr"/>
            <a:endParaRPr lang="en-GB" sz="2800" u="sng" dirty="0">
              <a:solidFill>
                <a:schemeClr val="tx1"/>
              </a:solidFill>
              <a:latin typeface="SassoonCRInfantMedium" panose="02000603020000020003" pitchFamily="2" charset="0"/>
            </a:endParaRPr>
          </a:p>
          <a:p>
            <a:pPr algn="ctr"/>
            <a:endParaRPr lang="en-GB" sz="2800" u="sng" dirty="0">
              <a:solidFill>
                <a:schemeClr val="tx1"/>
              </a:solidFill>
              <a:latin typeface="SassoonCRInfantMedium" panose="02000603020000020003" pitchFamily="2" charset="0"/>
            </a:endParaRPr>
          </a:p>
          <a:p>
            <a:pPr algn="ctr"/>
            <a:endParaRPr lang="en-GB" sz="2800" u="sng" dirty="0">
              <a:solidFill>
                <a:schemeClr val="tx1"/>
              </a:solidFill>
              <a:latin typeface="SassoonCRInfantMedium" panose="02000603020000020003" pitchFamily="2" charset="0"/>
            </a:endParaRPr>
          </a:p>
          <a:p>
            <a:pPr algn="ctr"/>
            <a:endParaRPr lang="en-GB" sz="2800" u="sng" dirty="0">
              <a:solidFill>
                <a:schemeClr val="tx1"/>
              </a:solidFill>
              <a:latin typeface="SassoonCRInfantMedium" panose="02000603020000020003" pitchFamily="2" charset="0"/>
            </a:endParaRPr>
          </a:p>
          <a:p>
            <a:pPr algn="ctr"/>
            <a:endParaRPr lang="en-GB" sz="2800" u="sng" dirty="0">
              <a:solidFill>
                <a:schemeClr val="tx1"/>
              </a:solidFill>
              <a:latin typeface="SassoonCRInfantMedium" panose="02000603020000020003" pitchFamily="2" charset="0"/>
            </a:endParaRPr>
          </a:p>
        </p:txBody>
      </p:sp>
      <p:sp>
        <p:nvSpPr>
          <p:cNvPr id="7" name="Rectangle: Diagonal Corners Snipped 6">
            <a:extLst>
              <a:ext uri="{FF2B5EF4-FFF2-40B4-BE49-F238E27FC236}">
                <a16:creationId xmlns:a16="http://schemas.microsoft.com/office/drawing/2014/main" id="{1691E2E0-D7B2-49ED-95FB-DF0B4539C0E2}"/>
              </a:ext>
            </a:extLst>
          </p:cNvPr>
          <p:cNvSpPr/>
          <p:nvPr/>
        </p:nvSpPr>
        <p:spPr>
          <a:xfrm rot="18919221">
            <a:off x="2978075" y="1869840"/>
            <a:ext cx="3187852" cy="2735894"/>
          </a:xfrm>
          <a:prstGeom prst="snip2DiagRect">
            <a:avLst>
              <a:gd name="adj1" fmla="val 31212"/>
              <a:gd name="adj2" fmla="val 42596"/>
            </a:avLst>
          </a:prstGeom>
          <a:solidFill>
            <a:srgbClr val="FF99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B26BC0C8-823C-4D2C-BB98-E3B9A44DE9F2}"/>
              </a:ext>
            </a:extLst>
          </p:cNvPr>
          <p:cNvGrpSpPr/>
          <p:nvPr/>
        </p:nvGrpSpPr>
        <p:grpSpPr>
          <a:xfrm>
            <a:off x="59531" y="6454317"/>
            <a:ext cx="1238534" cy="403683"/>
            <a:chOff x="68077" y="6454317"/>
            <a:chExt cx="1238534" cy="403683"/>
          </a:xfrm>
        </p:grpSpPr>
        <p:sp>
          <p:nvSpPr>
            <p:cNvPr id="13" name="TextBox 8">
              <a:extLst>
                <a:ext uri="{FF2B5EF4-FFF2-40B4-BE49-F238E27FC236}">
                  <a16:creationId xmlns:a16="http://schemas.microsoft.com/office/drawing/2014/main" id="{BB3A2B23-9E8B-4BEE-848A-FE4DE0951A6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4" name="Picture 13" descr="A close up of a sign&#10;&#10;Description generated with high confidence">
              <a:extLst>
                <a:ext uri="{FF2B5EF4-FFF2-40B4-BE49-F238E27FC236}">
                  <a16:creationId xmlns:a16="http://schemas.microsoft.com/office/drawing/2014/main" id="{8DF5F043-F999-423C-8312-7D1DD8E1AE6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8205455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This is a regular octagon.</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defTabSz="685800">
              <a:defRPr/>
            </a:pPr>
            <a:r>
              <a:rPr lang="en-GB" sz="2000" b="1" dirty="0">
                <a:solidFill>
                  <a:srgbClr val="FF0000"/>
                </a:solidFill>
                <a:latin typeface="Century Gothic" panose="020B0502020202020204" pitchFamily="34" charset="0"/>
              </a:rPr>
              <a:t>False.</a:t>
            </a:r>
          </a:p>
          <a:p>
            <a:pPr lvl="0" algn="ctr" defTabSz="685800">
              <a:defRPr/>
            </a:pPr>
            <a:endParaRPr lang="en-GB" sz="2000" b="1" dirty="0">
              <a:solidFill>
                <a:srgbClr val="FF0000"/>
              </a:solidFill>
              <a:latin typeface="Century Gothic" panose="020B0502020202020204" pitchFamily="34" charset="0"/>
            </a:endParaRPr>
          </a:p>
          <a:p>
            <a:pPr lvl="0" algn="ctr" defTabSz="685800">
              <a:defRPr/>
            </a:pPr>
            <a:r>
              <a:rPr lang="en-GB" sz="2000" b="1" dirty="0">
                <a:solidFill>
                  <a:srgbClr val="FF0000"/>
                </a:solidFill>
                <a:latin typeface="Century Gothic" panose="020B0502020202020204" pitchFamily="34" charset="0"/>
              </a:rPr>
              <a:t>This is an irregular octagon as there are angles and sides of different lengths.</a:t>
            </a:r>
          </a:p>
          <a:p>
            <a:pPr algn="ctr"/>
            <a:endParaRPr lang="en-GB" sz="2000" b="1" dirty="0">
              <a:solidFill>
                <a:schemeClr val="tx1"/>
              </a:solidFill>
              <a:latin typeface="Century Gothic" panose="020B0502020202020204" pitchFamily="34" charset="0"/>
            </a:endParaRPr>
          </a:p>
          <a:p>
            <a:pPr algn="ctr"/>
            <a:endParaRPr lang="en-GB" sz="2800" u="sng" dirty="0">
              <a:solidFill>
                <a:schemeClr val="tx1"/>
              </a:solidFill>
              <a:latin typeface="SassoonCRInfantMedium" panose="02000603020000020003" pitchFamily="2" charset="0"/>
            </a:endParaRPr>
          </a:p>
          <a:p>
            <a:pPr algn="ctr"/>
            <a:endParaRPr lang="en-GB" sz="2800" u="sng" dirty="0">
              <a:solidFill>
                <a:schemeClr val="tx1"/>
              </a:solidFill>
              <a:latin typeface="SassoonCRInfantMedium" panose="02000603020000020003" pitchFamily="2" charset="0"/>
            </a:endParaRPr>
          </a:p>
          <a:p>
            <a:pPr algn="ctr"/>
            <a:endParaRPr lang="en-GB" sz="2800" u="sng" dirty="0">
              <a:solidFill>
                <a:schemeClr val="tx1"/>
              </a:solidFill>
              <a:latin typeface="SassoonCRInfantMedium" panose="02000603020000020003" pitchFamily="2" charset="0"/>
            </a:endParaRPr>
          </a:p>
          <a:p>
            <a:pPr algn="ctr"/>
            <a:endParaRPr lang="en-GB" sz="2800" u="sng" dirty="0">
              <a:solidFill>
                <a:schemeClr val="tx1"/>
              </a:solidFill>
              <a:latin typeface="SassoonCRInfantMedium" panose="02000603020000020003" pitchFamily="2" charset="0"/>
            </a:endParaRPr>
          </a:p>
          <a:p>
            <a:pPr algn="ctr"/>
            <a:endParaRPr lang="en-GB" sz="2800" u="sng" dirty="0">
              <a:solidFill>
                <a:schemeClr val="tx1"/>
              </a:solidFill>
              <a:latin typeface="SassoonCRInfantMedium" panose="02000603020000020003" pitchFamily="2" charset="0"/>
            </a:endParaRPr>
          </a:p>
          <a:p>
            <a:pPr algn="ctr"/>
            <a:endParaRPr lang="en-GB" sz="2800" u="sng" dirty="0">
              <a:solidFill>
                <a:schemeClr val="tx1"/>
              </a:solidFill>
              <a:latin typeface="SassoonCRInfantMedium" panose="02000603020000020003" pitchFamily="2" charset="0"/>
            </a:endParaRPr>
          </a:p>
          <a:p>
            <a:pPr algn="ctr"/>
            <a:endParaRPr lang="en-GB" sz="2800" u="sng" dirty="0">
              <a:solidFill>
                <a:schemeClr val="tx1"/>
              </a:solidFill>
              <a:latin typeface="SassoonCRInfantMedium" panose="02000603020000020003" pitchFamily="2" charset="0"/>
            </a:endParaRPr>
          </a:p>
          <a:p>
            <a:pPr algn="ctr"/>
            <a:endParaRPr lang="en-GB" sz="2800" u="sng" dirty="0">
              <a:solidFill>
                <a:schemeClr val="tx1"/>
              </a:solidFill>
              <a:latin typeface="SassoonCRInfantMedium" panose="02000603020000020003" pitchFamily="2" charset="0"/>
            </a:endParaRPr>
          </a:p>
        </p:txBody>
      </p:sp>
      <p:sp>
        <p:nvSpPr>
          <p:cNvPr id="7" name="Rectangle: Diagonal Corners Snipped 6">
            <a:extLst>
              <a:ext uri="{FF2B5EF4-FFF2-40B4-BE49-F238E27FC236}">
                <a16:creationId xmlns:a16="http://schemas.microsoft.com/office/drawing/2014/main" id="{1691E2E0-D7B2-49ED-95FB-DF0B4539C0E2}"/>
              </a:ext>
            </a:extLst>
          </p:cNvPr>
          <p:cNvSpPr/>
          <p:nvPr/>
        </p:nvSpPr>
        <p:spPr>
          <a:xfrm rot="18919221">
            <a:off x="2978075" y="1869840"/>
            <a:ext cx="3187852" cy="2735894"/>
          </a:xfrm>
          <a:prstGeom prst="snip2DiagRect">
            <a:avLst>
              <a:gd name="adj1" fmla="val 31212"/>
              <a:gd name="adj2" fmla="val 42596"/>
            </a:avLst>
          </a:prstGeom>
          <a:solidFill>
            <a:srgbClr val="FF99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EF726491-A0B2-42F7-B814-A07F59A91F36}"/>
              </a:ext>
            </a:extLst>
          </p:cNvPr>
          <p:cNvGrpSpPr/>
          <p:nvPr/>
        </p:nvGrpSpPr>
        <p:grpSpPr>
          <a:xfrm>
            <a:off x="59531" y="6454317"/>
            <a:ext cx="1238534" cy="403683"/>
            <a:chOff x="68077" y="6454317"/>
            <a:chExt cx="1238534" cy="403683"/>
          </a:xfrm>
        </p:grpSpPr>
        <p:sp>
          <p:nvSpPr>
            <p:cNvPr id="13" name="TextBox 8">
              <a:extLst>
                <a:ext uri="{FF2B5EF4-FFF2-40B4-BE49-F238E27FC236}">
                  <a16:creationId xmlns:a16="http://schemas.microsoft.com/office/drawing/2014/main" id="{FC92799D-AADE-4C13-8E65-006F6815179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4" name="Picture 13" descr="A close up of a sign&#10;&#10;Description generated with high confidence">
              <a:extLst>
                <a:ext uri="{FF2B5EF4-FFF2-40B4-BE49-F238E27FC236}">
                  <a16:creationId xmlns:a16="http://schemas.microsoft.com/office/drawing/2014/main" id="{206A8927-0AFE-4F6A-ADB0-B227D52F2A5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5166730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Draw a regular pentagon. </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Measure the length of each side and the size of each angle to make sure that they are equal.</a:t>
            </a:r>
            <a:endParaRPr lang="en-GB" sz="2000" b="1" u="sng" dirty="0">
              <a:solidFill>
                <a:schemeClr val="tx1"/>
              </a:solidFill>
              <a:latin typeface="Century Gothic" panose="020B0502020202020204" pitchFamily="34" charset="0"/>
            </a:endParaRPr>
          </a:p>
        </p:txBody>
      </p:sp>
      <p:grpSp>
        <p:nvGrpSpPr>
          <p:cNvPr id="11" name="Group 10">
            <a:extLst>
              <a:ext uri="{FF2B5EF4-FFF2-40B4-BE49-F238E27FC236}">
                <a16:creationId xmlns:a16="http://schemas.microsoft.com/office/drawing/2014/main" id="{1B0A2C92-BB8C-44CE-ADEE-BB7B478F0E8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61AB5619-52E2-49B9-8463-CE6AD30F78E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959ECDE5-41A6-45A2-A5A3-05F68771B0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2154014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Draw a regular pentagon. </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Measure the length of each side and the size of each angle to make sure that they are equal.</a:t>
            </a:r>
            <a:endParaRPr lang="en-GB" sz="2000" b="1" u="sng" dirty="0">
              <a:solidFill>
                <a:schemeClr val="tx1"/>
              </a:solidFill>
              <a:latin typeface="Century Gothic" panose="020B0502020202020204" pitchFamily="34" charset="0"/>
            </a:endParaRPr>
          </a:p>
        </p:txBody>
      </p:sp>
      <p:sp>
        <p:nvSpPr>
          <p:cNvPr id="11" name="Rectangle 10">
            <a:extLst>
              <a:ext uri="{FF2B5EF4-FFF2-40B4-BE49-F238E27FC236}">
                <a16:creationId xmlns:a16="http://schemas.microsoft.com/office/drawing/2014/main" id="{55B05E16-0234-406F-9662-D6B4EE06DB02}"/>
              </a:ext>
            </a:extLst>
          </p:cNvPr>
          <p:cNvSpPr/>
          <p:nvPr/>
        </p:nvSpPr>
        <p:spPr>
          <a:xfrm>
            <a:off x="665152" y="2975145"/>
            <a:ext cx="3431352" cy="2246769"/>
          </a:xfrm>
          <a:prstGeom prst="rect">
            <a:avLst/>
          </a:prstGeom>
        </p:spPr>
        <p:txBody>
          <a:bodyPr wrap="square">
            <a:spAutoFit/>
          </a:bodyPr>
          <a:lstStyle/>
          <a:p>
            <a:pPr lvl="0" defTabSz="685800">
              <a:defRPr/>
            </a:pPr>
            <a:r>
              <a:rPr lang="en-GB" sz="2000" b="1" dirty="0">
                <a:solidFill>
                  <a:srgbClr val="FF0000"/>
                </a:solidFill>
                <a:latin typeface="Century Gothic" panose="020B0502020202020204" pitchFamily="34" charset="0"/>
              </a:rPr>
              <a:t>You should have drawn a 5-sided shape. </a:t>
            </a:r>
          </a:p>
          <a:p>
            <a:pPr lvl="0" defTabSz="685800">
              <a:defRPr/>
            </a:pPr>
            <a:endParaRPr lang="en-GB" sz="2000" b="1" dirty="0">
              <a:solidFill>
                <a:srgbClr val="FF0000"/>
              </a:solidFill>
              <a:latin typeface="Century Gothic" panose="020B0502020202020204" pitchFamily="34" charset="0"/>
            </a:endParaRPr>
          </a:p>
          <a:p>
            <a:pPr lvl="0" defTabSz="685800">
              <a:defRPr/>
            </a:pPr>
            <a:r>
              <a:rPr lang="en-GB" sz="2000" b="1" dirty="0">
                <a:solidFill>
                  <a:srgbClr val="FF0000"/>
                </a:solidFill>
                <a:latin typeface="Century Gothic" panose="020B0502020202020204" pitchFamily="34" charset="0"/>
              </a:rPr>
              <a:t>The sides should all be the same length and all angles should measure 108°.</a:t>
            </a:r>
          </a:p>
        </p:txBody>
      </p:sp>
      <p:sp>
        <p:nvSpPr>
          <p:cNvPr id="12" name="Pentagon 11">
            <a:extLst>
              <a:ext uri="{FF2B5EF4-FFF2-40B4-BE49-F238E27FC236}">
                <a16:creationId xmlns:a16="http://schemas.microsoft.com/office/drawing/2014/main" id="{86C6749F-35BA-4B47-9842-9D6E0C0C1C1F}"/>
              </a:ext>
            </a:extLst>
          </p:cNvPr>
          <p:cNvSpPr/>
          <p:nvPr/>
        </p:nvSpPr>
        <p:spPr>
          <a:xfrm>
            <a:off x="4371806" y="2330782"/>
            <a:ext cx="3353981" cy="3194268"/>
          </a:xfrm>
          <a:prstGeom prst="pentagon">
            <a:avLst/>
          </a:prstGeom>
          <a:solidFill>
            <a:srgbClr val="FF0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dirty="0">
              <a:latin typeface="Century Gothic" panose="020B0502020202020204" pitchFamily="34" charset="0"/>
            </a:endParaRPr>
          </a:p>
        </p:txBody>
      </p:sp>
      <p:grpSp>
        <p:nvGrpSpPr>
          <p:cNvPr id="13" name="Group 12">
            <a:extLst>
              <a:ext uri="{FF2B5EF4-FFF2-40B4-BE49-F238E27FC236}">
                <a16:creationId xmlns:a16="http://schemas.microsoft.com/office/drawing/2014/main" id="{2CDCAF1F-6903-42C7-AB59-404268F27DB3}"/>
              </a:ext>
            </a:extLst>
          </p:cNvPr>
          <p:cNvGrpSpPr/>
          <p:nvPr/>
        </p:nvGrpSpPr>
        <p:grpSpPr>
          <a:xfrm>
            <a:off x="59531" y="6454317"/>
            <a:ext cx="1238534" cy="403683"/>
            <a:chOff x="68077" y="6454317"/>
            <a:chExt cx="1238534" cy="403683"/>
          </a:xfrm>
        </p:grpSpPr>
        <p:sp>
          <p:nvSpPr>
            <p:cNvPr id="14" name="TextBox 8">
              <a:extLst>
                <a:ext uri="{FF2B5EF4-FFF2-40B4-BE49-F238E27FC236}">
                  <a16:creationId xmlns:a16="http://schemas.microsoft.com/office/drawing/2014/main" id="{EB378A4A-963E-404B-B43F-5BAE4BC12F4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5" name="Picture 14" descr="A close up of a sign&#10;&#10;Description generated with high confidence">
              <a:extLst>
                <a:ext uri="{FF2B5EF4-FFF2-40B4-BE49-F238E27FC236}">
                  <a16:creationId xmlns:a16="http://schemas.microsoft.com/office/drawing/2014/main" id="{A3086E46-1F50-4887-8F3E-401E16CDDA0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8965517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Has Toni sorted these shapes correctly? Explain your answer.</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endParaRPr lang="en-GB" sz="2400" b="1" dirty="0">
              <a:solidFill>
                <a:srgbClr val="E7E6E6">
                  <a:lumMod val="25000"/>
                </a:srgbClr>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1175FA2A-7737-4E9C-B1ED-A5B81023FC1C}"/>
              </a:ext>
            </a:extLst>
          </p:cNvPr>
          <p:cNvGraphicFramePr>
            <a:graphicFrameLocks noGrp="1"/>
          </p:cNvGraphicFramePr>
          <p:nvPr>
            <p:extLst>
              <p:ext uri="{D42A27DB-BD31-4B8C-83A1-F6EECF244321}">
                <p14:modId xmlns:p14="http://schemas.microsoft.com/office/powerpoint/2010/main" val="2280359857"/>
              </p:ext>
            </p:extLst>
          </p:nvPr>
        </p:nvGraphicFramePr>
        <p:xfrm>
          <a:off x="1259151" y="1312425"/>
          <a:ext cx="6714809" cy="3574207"/>
        </p:xfrm>
        <a:graphic>
          <a:graphicData uri="http://schemas.openxmlformats.org/drawingml/2006/table">
            <a:tbl>
              <a:tblPr firstRow="1" bandRow="1">
                <a:tableStyleId>{5940675A-B579-460E-94D1-54222C63F5DA}</a:tableStyleId>
              </a:tblPr>
              <a:tblGrid>
                <a:gridCol w="1579955">
                  <a:extLst>
                    <a:ext uri="{9D8B030D-6E8A-4147-A177-3AD203B41FA5}">
                      <a16:colId xmlns:a16="http://schemas.microsoft.com/office/drawing/2014/main" val="538930842"/>
                    </a:ext>
                  </a:extLst>
                </a:gridCol>
                <a:gridCol w="2567427">
                  <a:extLst>
                    <a:ext uri="{9D8B030D-6E8A-4147-A177-3AD203B41FA5}">
                      <a16:colId xmlns:a16="http://schemas.microsoft.com/office/drawing/2014/main" val="3141419412"/>
                    </a:ext>
                  </a:extLst>
                </a:gridCol>
                <a:gridCol w="2567427">
                  <a:extLst>
                    <a:ext uri="{9D8B030D-6E8A-4147-A177-3AD203B41FA5}">
                      <a16:colId xmlns:a16="http://schemas.microsoft.com/office/drawing/2014/main" val="3630178523"/>
                    </a:ext>
                  </a:extLst>
                </a:gridCol>
              </a:tblGrid>
              <a:tr h="799115">
                <a:tc>
                  <a:txBody>
                    <a:bodyPr/>
                    <a:lstStyle/>
                    <a:p>
                      <a:pPr algn="ctr"/>
                      <a:endParaRPr lang="en-US" sz="2000" b="1" dirty="0">
                        <a:latin typeface="Century Gothic" panose="020B0502020202020204" pitchFamily="34" charset="0"/>
                      </a:endParaRPr>
                    </a:p>
                  </a:txBody>
                  <a:tcPr marL="169539" marR="169539" marT="84769" marB="84769" anchor="ctr">
                    <a:lnL w="12700" cap="flat" cmpd="sng" algn="ctr">
                      <a:noFill/>
                      <a:prstDash val="solid"/>
                      <a:round/>
                      <a:headEnd type="none" w="med" len="med"/>
                      <a:tailEnd type="none" w="med" len="med"/>
                    </a:lnL>
                    <a:lnT w="12700" cap="flat" cmpd="sng" algn="ctr">
                      <a:noFill/>
                      <a:prstDash val="solid"/>
                      <a:round/>
                      <a:headEnd type="none" w="med" len="med"/>
                      <a:tailEnd type="none" w="med" len="med"/>
                    </a:lnT>
                  </a:tcPr>
                </a:tc>
                <a:tc>
                  <a:txBody>
                    <a:bodyPr/>
                    <a:lstStyle/>
                    <a:p>
                      <a:pPr algn="ctr"/>
                      <a:r>
                        <a:rPr lang="en-GB" sz="2000" b="1" dirty="0">
                          <a:latin typeface="Century Gothic" panose="020B0502020202020204" pitchFamily="34" charset="0"/>
                        </a:rPr>
                        <a:t>Regular Polygon</a:t>
                      </a:r>
                      <a:endParaRPr lang="en-US" sz="2000" b="1" dirty="0">
                        <a:latin typeface="Century Gothic" panose="020B0502020202020204" pitchFamily="34" charset="0"/>
                      </a:endParaRPr>
                    </a:p>
                  </a:txBody>
                  <a:tcPr marL="169539" marR="169539" marT="84769" marB="84769" anchor="ctr">
                    <a:solidFill>
                      <a:schemeClr val="accent6">
                        <a:lumMod val="20000"/>
                        <a:lumOff val="80000"/>
                      </a:schemeClr>
                    </a:solidFill>
                  </a:tcPr>
                </a:tc>
                <a:tc>
                  <a:txBody>
                    <a:bodyPr/>
                    <a:lstStyle/>
                    <a:p>
                      <a:pPr algn="ctr"/>
                      <a:r>
                        <a:rPr lang="en-GB" sz="2000" b="1" dirty="0">
                          <a:latin typeface="Century Gothic" panose="020B0502020202020204" pitchFamily="34" charset="0"/>
                        </a:rPr>
                        <a:t>Irregular Polygon</a:t>
                      </a:r>
                      <a:endParaRPr lang="en-US" sz="2000" b="1" dirty="0">
                        <a:latin typeface="Century Gothic" panose="020B0502020202020204" pitchFamily="34" charset="0"/>
                      </a:endParaRPr>
                    </a:p>
                  </a:txBody>
                  <a:tcPr marL="169539" marR="169539" marT="84769" marB="84769" anchor="ctr">
                    <a:solidFill>
                      <a:schemeClr val="accent6">
                        <a:lumMod val="20000"/>
                        <a:lumOff val="80000"/>
                      </a:schemeClr>
                    </a:solidFill>
                  </a:tcPr>
                </a:tc>
                <a:extLst>
                  <a:ext uri="{0D108BD9-81ED-4DB2-BD59-A6C34878D82A}">
                    <a16:rowId xmlns:a16="http://schemas.microsoft.com/office/drawing/2014/main" val="1713559014"/>
                  </a:ext>
                </a:extLst>
              </a:tr>
              <a:tr h="1387546">
                <a:tc>
                  <a:txBody>
                    <a:bodyPr/>
                    <a:lstStyle/>
                    <a:p>
                      <a:pPr algn="ctr"/>
                      <a:r>
                        <a:rPr lang="en-GB" sz="2000" b="1" dirty="0">
                          <a:latin typeface="Century Gothic" panose="020B0502020202020204" pitchFamily="34" charset="0"/>
                        </a:rPr>
                        <a:t>Has 5 sides</a:t>
                      </a:r>
                      <a:endParaRPr lang="en-US" sz="2000" b="1" dirty="0">
                        <a:latin typeface="Century Gothic" panose="020B0502020202020204" pitchFamily="34" charset="0"/>
                      </a:endParaRPr>
                    </a:p>
                  </a:txBody>
                  <a:tcPr marL="169539" marR="169539" marT="84769" marB="84769" anchor="ctr">
                    <a:solidFill>
                      <a:schemeClr val="accent6">
                        <a:lumMod val="20000"/>
                        <a:lumOff val="80000"/>
                      </a:schemeClr>
                    </a:solidFill>
                  </a:tcPr>
                </a:tc>
                <a:tc>
                  <a:txBody>
                    <a:bodyPr/>
                    <a:lstStyle/>
                    <a:p>
                      <a:pPr algn="ctr"/>
                      <a:endParaRPr lang="en-US" sz="2000" b="1" dirty="0">
                        <a:latin typeface="Century Gothic" panose="020B0502020202020204" pitchFamily="34" charset="0"/>
                      </a:endParaRPr>
                    </a:p>
                  </a:txBody>
                  <a:tcPr marL="169539" marR="169539" marT="84769" marB="84769" anchor="ctr">
                    <a:solidFill>
                      <a:schemeClr val="bg1"/>
                    </a:solidFill>
                  </a:tcPr>
                </a:tc>
                <a:tc>
                  <a:txBody>
                    <a:bodyPr/>
                    <a:lstStyle/>
                    <a:p>
                      <a:pPr algn="ctr"/>
                      <a:endParaRPr lang="en-US" sz="2000" b="1" dirty="0">
                        <a:latin typeface="Century Gothic" panose="020B0502020202020204" pitchFamily="34" charset="0"/>
                      </a:endParaRPr>
                    </a:p>
                  </a:txBody>
                  <a:tcPr marL="169539" marR="169539" marT="84769" marB="84769" anchor="ctr">
                    <a:solidFill>
                      <a:schemeClr val="bg1"/>
                    </a:solidFill>
                  </a:tcPr>
                </a:tc>
                <a:extLst>
                  <a:ext uri="{0D108BD9-81ED-4DB2-BD59-A6C34878D82A}">
                    <a16:rowId xmlns:a16="http://schemas.microsoft.com/office/drawing/2014/main" val="3150075063"/>
                  </a:ext>
                </a:extLst>
              </a:tr>
              <a:tr h="1387546">
                <a:tc>
                  <a:txBody>
                    <a:bodyPr/>
                    <a:lstStyle/>
                    <a:p>
                      <a:pPr algn="ctr"/>
                      <a:r>
                        <a:rPr lang="en-GB" sz="2000" b="1" dirty="0">
                          <a:latin typeface="Century Gothic" panose="020B0502020202020204" pitchFamily="34" charset="0"/>
                        </a:rPr>
                        <a:t>Not 5 sides</a:t>
                      </a:r>
                      <a:endParaRPr lang="en-US" sz="2000" b="1" dirty="0">
                        <a:latin typeface="Century Gothic" panose="020B0502020202020204" pitchFamily="34" charset="0"/>
                      </a:endParaRPr>
                    </a:p>
                  </a:txBody>
                  <a:tcPr marL="169539" marR="169539" marT="84769" marB="84769" anchor="ctr">
                    <a:solidFill>
                      <a:schemeClr val="accent6">
                        <a:lumMod val="20000"/>
                        <a:lumOff val="80000"/>
                      </a:schemeClr>
                    </a:solidFill>
                  </a:tcPr>
                </a:tc>
                <a:tc>
                  <a:txBody>
                    <a:bodyPr/>
                    <a:lstStyle/>
                    <a:p>
                      <a:pPr algn="ctr"/>
                      <a:endParaRPr lang="en-US" sz="2000" b="1" dirty="0">
                        <a:latin typeface="Century Gothic" panose="020B0502020202020204" pitchFamily="34" charset="0"/>
                      </a:endParaRPr>
                    </a:p>
                  </a:txBody>
                  <a:tcPr marL="169539" marR="169539" marT="84769" marB="84769" anchor="ctr">
                    <a:solidFill>
                      <a:schemeClr val="bg1"/>
                    </a:solidFill>
                  </a:tcPr>
                </a:tc>
                <a:tc>
                  <a:txBody>
                    <a:bodyPr/>
                    <a:lstStyle/>
                    <a:p>
                      <a:pPr algn="ctr"/>
                      <a:endParaRPr lang="en-US" sz="2000" b="1" dirty="0">
                        <a:latin typeface="Century Gothic" panose="020B0502020202020204" pitchFamily="34" charset="0"/>
                      </a:endParaRPr>
                    </a:p>
                  </a:txBody>
                  <a:tcPr marL="169539" marR="169539" marT="84769" marB="84769" anchor="ctr">
                    <a:solidFill>
                      <a:schemeClr val="bg1"/>
                    </a:solidFill>
                  </a:tcPr>
                </a:tc>
                <a:extLst>
                  <a:ext uri="{0D108BD9-81ED-4DB2-BD59-A6C34878D82A}">
                    <a16:rowId xmlns:a16="http://schemas.microsoft.com/office/drawing/2014/main" val="3684175642"/>
                  </a:ext>
                </a:extLst>
              </a:tr>
            </a:tbl>
          </a:graphicData>
        </a:graphic>
      </p:graphicFrame>
      <p:sp>
        <p:nvSpPr>
          <p:cNvPr id="9" name="Rectangle: Top Corners Snipped 8">
            <a:extLst>
              <a:ext uri="{FF2B5EF4-FFF2-40B4-BE49-F238E27FC236}">
                <a16:creationId xmlns:a16="http://schemas.microsoft.com/office/drawing/2014/main" id="{ABFC076C-2FDE-496A-A33F-AD6A36533CC1}"/>
              </a:ext>
            </a:extLst>
          </p:cNvPr>
          <p:cNvSpPr/>
          <p:nvPr/>
        </p:nvSpPr>
        <p:spPr>
          <a:xfrm>
            <a:off x="6294978" y="2338326"/>
            <a:ext cx="696726" cy="761202"/>
          </a:xfrm>
          <a:prstGeom prst="snip2SameRect">
            <a:avLst>
              <a:gd name="adj1" fmla="val 50000"/>
              <a:gd name="adj2" fmla="val 0"/>
            </a:avLst>
          </a:prstGeom>
          <a:solidFill>
            <a:srgbClr val="FF9933"/>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Century Gothic" panose="020B0502020202020204" pitchFamily="34" charset="0"/>
              </a:rPr>
              <a:t>B</a:t>
            </a:r>
          </a:p>
        </p:txBody>
      </p:sp>
      <p:sp>
        <p:nvSpPr>
          <p:cNvPr id="11" name="Rectangle 10">
            <a:extLst>
              <a:ext uri="{FF2B5EF4-FFF2-40B4-BE49-F238E27FC236}">
                <a16:creationId xmlns:a16="http://schemas.microsoft.com/office/drawing/2014/main" id="{3A066A42-5411-4CD7-86BA-8332F8086D9B}"/>
              </a:ext>
            </a:extLst>
          </p:cNvPr>
          <p:cNvSpPr/>
          <p:nvPr/>
        </p:nvSpPr>
        <p:spPr>
          <a:xfrm>
            <a:off x="3756012" y="3583089"/>
            <a:ext cx="525479" cy="525479"/>
          </a:xfrm>
          <a:prstGeom prst="rect">
            <a:avLst/>
          </a:prstGeom>
          <a:solidFill>
            <a:srgbClr val="66FF6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Century Gothic" panose="020B0502020202020204" pitchFamily="34" charset="0"/>
              </a:rPr>
              <a:t>D</a:t>
            </a:r>
          </a:p>
        </p:txBody>
      </p:sp>
      <p:sp>
        <p:nvSpPr>
          <p:cNvPr id="31" name="Diamond 30">
            <a:extLst>
              <a:ext uri="{FF2B5EF4-FFF2-40B4-BE49-F238E27FC236}">
                <a16:creationId xmlns:a16="http://schemas.microsoft.com/office/drawing/2014/main" id="{FF98480C-CAEF-417F-81EC-6456E786945F}"/>
              </a:ext>
            </a:extLst>
          </p:cNvPr>
          <p:cNvSpPr/>
          <p:nvPr/>
        </p:nvSpPr>
        <p:spPr>
          <a:xfrm>
            <a:off x="4348428" y="3686054"/>
            <a:ext cx="784171" cy="1109166"/>
          </a:xfrm>
          <a:prstGeom prst="diamond">
            <a:avLst/>
          </a:prstGeom>
          <a:solidFill>
            <a:srgbClr val="00B0F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E</a:t>
            </a:r>
          </a:p>
        </p:txBody>
      </p:sp>
      <p:grpSp>
        <p:nvGrpSpPr>
          <p:cNvPr id="23" name="Group 22">
            <a:extLst>
              <a:ext uri="{FF2B5EF4-FFF2-40B4-BE49-F238E27FC236}">
                <a16:creationId xmlns:a16="http://schemas.microsoft.com/office/drawing/2014/main" id="{5E500D54-479E-463E-A770-C92209EFF574}"/>
              </a:ext>
            </a:extLst>
          </p:cNvPr>
          <p:cNvGrpSpPr/>
          <p:nvPr/>
        </p:nvGrpSpPr>
        <p:grpSpPr>
          <a:xfrm>
            <a:off x="3042513" y="3999257"/>
            <a:ext cx="940842" cy="805153"/>
            <a:chOff x="3042513" y="3999257"/>
            <a:chExt cx="940842" cy="805153"/>
          </a:xfrm>
        </p:grpSpPr>
        <p:sp>
          <p:nvSpPr>
            <p:cNvPr id="29" name="Isosceles Triangle 28">
              <a:extLst>
                <a:ext uri="{FF2B5EF4-FFF2-40B4-BE49-F238E27FC236}">
                  <a16:creationId xmlns:a16="http://schemas.microsoft.com/office/drawing/2014/main" id="{7509A1D9-A82B-438C-96A8-003F6508CC06}"/>
                </a:ext>
              </a:extLst>
            </p:cNvPr>
            <p:cNvSpPr/>
            <p:nvPr/>
          </p:nvSpPr>
          <p:spPr>
            <a:xfrm>
              <a:off x="3057356" y="3999257"/>
              <a:ext cx="914400" cy="788276"/>
            </a:xfrm>
            <a:prstGeom prst="triangle">
              <a:avLst/>
            </a:prstGeom>
            <a:solidFill>
              <a:schemeClr val="bg1">
                <a:lumMod val="6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30" name="Isosceles Triangle 29">
              <a:extLst>
                <a:ext uri="{FF2B5EF4-FFF2-40B4-BE49-F238E27FC236}">
                  <a16:creationId xmlns:a16="http://schemas.microsoft.com/office/drawing/2014/main" id="{0A011F23-47D2-47AD-919D-617B44585EC8}"/>
                </a:ext>
              </a:extLst>
            </p:cNvPr>
            <p:cNvSpPr/>
            <p:nvPr/>
          </p:nvSpPr>
          <p:spPr>
            <a:xfrm>
              <a:off x="3042513" y="4566685"/>
              <a:ext cx="910872" cy="232103"/>
            </a:xfrm>
            <a:prstGeom prst="triangle">
              <a:avLst>
                <a:gd name="adj" fmla="val 5047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 name="Straight Connector 2">
              <a:extLst>
                <a:ext uri="{FF2B5EF4-FFF2-40B4-BE49-F238E27FC236}">
                  <a16:creationId xmlns:a16="http://schemas.microsoft.com/office/drawing/2014/main" id="{66D9C094-CE94-4755-B62B-1390574DA129}"/>
                </a:ext>
              </a:extLst>
            </p:cNvPr>
            <p:cNvCxnSpPr>
              <a:cxnSpLocks/>
            </p:cNvCxnSpPr>
            <p:nvPr/>
          </p:nvCxnSpPr>
          <p:spPr>
            <a:xfrm flipV="1">
              <a:off x="3046095" y="4554837"/>
              <a:ext cx="466697" cy="24957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31878335-0043-4245-BDF1-DFE3637EA974}"/>
                </a:ext>
              </a:extLst>
            </p:cNvPr>
            <p:cNvCxnSpPr>
              <a:cxnSpLocks/>
            </p:cNvCxnSpPr>
            <p:nvPr/>
          </p:nvCxnSpPr>
          <p:spPr>
            <a:xfrm>
              <a:off x="3502057" y="4554837"/>
              <a:ext cx="481298" cy="24957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 name="Pentagon 1">
            <a:extLst>
              <a:ext uri="{FF2B5EF4-FFF2-40B4-BE49-F238E27FC236}">
                <a16:creationId xmlns:a16="http://schemas.microsoft.com/office/drawing/2014/main" id="{1C37ADDE-CC5F-4E00-AE20-405A94A5EEB7}"/>
              </a:ext>
            </a:extLst>
          </p:cNvPr>
          <p:cNvSpPr/>
          <p:nvPr/>
        </p:nvSpPr>
        <p:spPr>
          <a:xfrm>
            <a:off x="3568339" y="2202729"/>
            <a:ext cx="1132114" cy="1134000"/>
          </a:xfrm>
          <a:prstGeom prst="pentagon">
            <a:avLst/>
          </a:prstGeom>
          <a:solidFill>
            <a:srgbClr val="FFFF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A</a:t>
            </a:r>
          </a:p>
        </p:txBody>
      </p:sp>
      <p:sp>
        <p:nvSpPr>
          <p:cNvPr id="4" name="Hexagon 3">
            <a:extLst>
              <a:ext uri="{FF2B5EF4-FFF2-40B4-BE49-F238E27FC236}">
                <a16:creationId xmlns:a16="http://schemas.microsoft.com/office/drawing/2014/main" id="{6DFF11FB-B685-432C-B67A-CF929A2CF03C}"/>
              </a:ext>
            </a:extLst>
          </p:cNvPr>
          <p:cNvSpPr/>
          <p:nvPr/>
        </p:nvSpPr>
        <p:spPr>
          <a:xfrm>
            <a:off x="5900057" y="3834237"/>
            <a:ext cx="1640114" cy="812800"/>
          </a:xfrm>
          <a:prstGeom prst="hexagon">
            <a:avLst/>
          </a:prstGeom>
          <a:solidFill>
            <a:srgbClr val="FF3399"/>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F</a:t>
            </a:r>
          </a:p>
        </p:txBody>
      </p:sp>
      <p:sp>
        <p:nvSpPr>
          <p:cNvPr id="5" name="TextBox 4">
            <a:extLst>
              <a:ext uri="{FF2B5EF4-FFF2-40B4-BE49-F238E27FC236}">
                <a16:creationId xmlns:a16="http://schemas.microsoft.com/office/drawing/2014/main" id="{600B3167-69E1-4809-809B-061D9A6C0CC6}"/>
              </a:ext>
            </a:extLst>
          </p:cNvPr>
          <p:cNvSpPr txBox="1"/>
          <p:nvPr/>
        </p:nvSpPr>
        <p:spPr>
          <a:xfrm>
            <a:off x="2886323" y="4053328"/>
            <a:ext cx="275129" cy="461665"/>
          </a:xfrm>
          <a:prstGeom prst="rect">
            <a:avLst/>
          </a:prstGeom>
          <a:noFill/>
        </p:spPr>
        <p:txBody>
          <a:bodyPr wrap="square" rtlCol="0">
            <a:spAutoFit/>
          </a:bodyPr>
          <a:lstStyle/>
          <a:p>
            <a:r>
              <a:rPr lang="en-GB" sz="2400" b="1" dirty="0">
                <a:latin typeface="Century Gothic" panose="020B0502020202020204" pitchFamily="34" charset="0"/>
              </a:rPr>
              <a:t>C</a:t>
            </a:r>
          </a:p>
        </p:txBody>
      </p:sp>
      <p:grpSp>
        <p:nvGrpSpPr>
          <p:cNvPr id="20" name="Group 19">
            <a:extLst>
              <a:ext uri="{FF2B5EF4-FFF2-40B4-BE49-F238E27FC236}">
                <a16:creationId xmlns:a16="http://schemas.microsoft.com/office/drawing/2014/main" id="{9594B4E9-284C-49A4-B3B9-3799A578D1ED}"/>
              </a:ext>
            </a:extLst>
          </p:cNvPr>
          <p:cNvGrpSpPr/>
          <p:nvPr/>
        </p:nvGrpSpPr>
        <p:grpSpPr>
          <a:xfrm>
            <a:off x="59531" y="6454317"/>
            <a:ext cx="1238534" cy="403683"/>
            <a:chOff x="68077" y="6454317"/>
            <a:chExt cx="1238534" cy="403683"/>
          </a:xfrm>
        </p:grpSpPr>
        <p:sp>
          <p:nvSpPr>
            <p:cNvPr id="26" name="TextBox 8">
              <a:extLst>
                <a:ext uri="{FF2B5EF4-FFF2-40B4-BE49-F238E27FC236}">
                  <a16:creationId xmlns:a16="http://schemas.microsoft.com/office/drawing/2014/main" id="{9E92988A-5949-466C-AF55-8DB77DA363B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7" name="Picture 26" descr="A close up of a sign&#10;&#10;Description generated with high confidence">
              <a:extLst>
                <a:ext uri="{FF2B5EF4-FFF2-40B4-BE49-F238E27FC236}">
                  <a16:creationId xmlns:a16="http://schemas.microsoft.com/office/drawing/2014/main" id="{50041F83-0E86-41EF-B8C2-35C8E5C49DB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8473296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Has Toni sorted these shapes correctly? Explain your answer.</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Toni has not sorted the polygons correctly because…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endParaRPr lang="en-GB" sz="2400" b="1" dirty="0">
              <a:solidFill>
                <a:srgbClr val="E7E6E6">
                  <a:lumMod val="25000"/>
                </a:srgbClr>
              </a:solidFill>
              <a:latin typeface="Century Gothic" panose="020B0502020202020204" pitchFamily="34" charset="0"/>
            </a:endParaRPr>
          </a:p>
        </p:txBody>
      </p:sp>
      <p:graphicFrame>
        <p:nvGraphicFramePr>
          <p:cNvPr id="18" name="Table 17">
            <a:extLst>
              <a:ext uri="{FF2B5EF4-FFF2-40B4-BE49-F238E27FC236}">
                <a16:creationId xmlns:a16="http://schemas.microsoft.com/office/drawing/2014/main" id="{167ECD09-E1B5-42D9-AA03-F7F3DCC5179E}"/>
              </a:ext>
            </a:extLst>
          </p:cNvPr>
          <p:cNvGraphicFramePr>
            <a:graphicFrameLocks noGrp="1"/>
          </p:cNvGraphicFramePr>
          <p:nvPr>
            <p:extLst>
              <p:ext uri="{D42A27DB-BD31-4B8C-83A1-F6EECF244321}">
                <p14:modId xmlns:p14="http://schemas.microsoft.com/office/powerpoint/2010/main" val="1735409957"/>
              </p:ext>
            </p:extLst>
          </p:nvPr>
        </p:nvGraphicFramePr>
        <p:xfrm>
          <a:off x="1259151" y="1312425"/>
          <a:ext cx="6714809" cy="3574207"/>
        </p:xfrm>
        <a:graphic>
          <a:graphicData uri="http://schemas.openxmlformats.org/drawingml/2006/table">
            <a:tbl>
              <a:tblPr firstRow="1" bandRow="1">
                <a:tableStyleId>{5940675A-B579-460E-94D1-54222C63F5DA}</a:tableStyleId>
              </a:tblPr>
              <a:tblGrid>
                <a:gridCol w="1579955">
                  <a:extLst>
                    <a:ext uri="{9D8B030D-6E8A-4147-A177-3AD203B41FA5}">
                      <a16:colId xmlns:a16="http://schemas.microsoft.com/office/drawing/2014/main" val="538930842"/>
                    </a:ext>
                  </a:extLst>
                </a:gridCol>
                <a:gridCol w="2567427">
                  <a:extLst>
                    <a:ext uri="{9D8B030D-6E8A-4147-A177-3AD203B41FA5}">
                      <a16:colId xmlns:a16="http://schemas.microsoft.com/office/drawing/2014/main" val="3141419412"/>
                    </a:ext>
                  </a:extLst>
                </a:gridCol>
                <a:gridCol w="2567427">
                  <a:extLst>
                    <a:ext uri="{9D8B030D-6E8A-4147-A177-3AD203B41FA5}">
                      <a16:colId xmlns:a16="http://schemas.microsoft.com/office/drawing/2014/main" val="3630178523"/>
                    </a:ext>
                  </a:extLst>
                </a:gridCol>
              </a:tblGrid>
              <a:tr h="799115">
                <a:tc>
                  <a:txBody>
                    <a:bodyPr/>
                    <a:lstStyle/>
                    <a:p>
                      <a:pPr algn="ctr"/>
                      <a:endParaRPr lang="en-US" sz="2000" b="1" dirty="0">
                        <a:latin typeface="Century Gothic" panose="020B0502020202020204" pitchFamily="34" charset="0"/>
                      </a:endParaRPr>
                    </a:p>
                  </a:txBody>
                  <a:tcPr marL="169539" marR="169539" marT="84769" marB="84769" anchor="ctr">
                    <a:lnL w="12700" cap="flat" cmpd="sng" algn="ctr">
                      <a:noFill/>
                      <a:prstDash val="solid"/>
                      <a:round/>
                      <a:headEnd type="none" w="med" len="med"/>
                      <a:tailEnd type="none" w="med" len="med"/>
                    </a:lnL>
                    <a:lnT w="12700" cap="flat" cmpd="sng" algn="ctr">
                      <a:noFill/>
                      <a:prstDash val="solid"/>
                      <a:round/>
                      <a:headEnd type="none" w="med" len="med"/>
                      <a:tailEnd type="none" w="med" len="med"/>
                    </a:lnT>
                  </a:tcPr>
                </a:tc>
                <a:tc>
                  <a:txBody>
                    <a:bodyPr/>
                    <a:lstStyle/>
                    <a:p>
                      <a:pPr algn="ctr"/>
                      <a:r>
                        <a:rPr lang="en-GB" sz="2000" b="1" dirty="0">
                          <a:latin typeface="Century Gothic" panose="020B0502020202020204" pitchFamily="34" charset="0"/>
                        </a:rPr>
                        <a:t>Regular Polygon</a:t>
                      </a:r>
                      <a:endParaRPr lang="en-US" sz="2000" b="1" dirty="0">
                        <a:latin typeface="Century Gothic" panose="020B0502020202020204" pitchFamily="34" charset="0"/>
                      </a:endParaRPr>
                    </a:p>
                  </a:txBody>
                  <a:tcPr marL="169539" marR="169539" marT="84769" marB="84769" anchor="ctr">
                    <a:solidFill>
                      <a:schemeClr val="accent6">
                        <a:lumMod val="20000"/>
                        <a:lumOff val="80000"/>
                      </a:schemeClr>
                    </a:solidFill>
                  </a:tcPr>
                </a:tc>
                <a:tc>
                  <a:txBody>
                    <a:bodyPr/>
                    <a:lstStyle/>
                    <a:p>
                      <a:pPr algn="ctr"/>
                      <a:r>
                        <a:rPr lang="en-GB" sz="2000" b="1" dirty="0">
                          <a:latin typeface="Century Gothic" panose="020B0502020202020204" pitchFamily="34" charset="0"/>
                        </a:rPr>
                        <a:t>Irregular Polygon</a:t>
                      </a:r>
                      <a:endParaRPr lang="en-US" sz="2000" b="1" dirty="0">
                        <a:latin typeface="Century Gothic" panose="020B0502020202020204" pitchFamily="34" charset="0"/>
                      </a:endParaRPr>
                    </a:p>
                  </a:txBody>
                  <a:tcPr marL="169539" marR="169539" marT="84769" marB="84769" anchor="ctr">
                    <a:solidFill>
                      <a:schemeClr val="accent6">
                        <a:lumMod val="20000"/>
                        <a:lumOff val="80000"/>
                      </a:schemeClr>
                    </a:solidFill>
                  </a:tcPr>
                </a:tc>
                <a:extLst>
                  <a:ext uri="{0D108BD9-81ED-4DB2-BD59-A6C34878D82A}">
                    <a16:rowId xmlns:a16="http://schemas.microsoft.com/office/drawing/2014/main" val="1713559014"/>
                  </a:ext>
                </a:extLst>
              </a:tr>
              <a:tr h="1387546">
                <a:tc>
                  <a:txBody>
                    <a:bodyPr/>
                    <a:lstStyle/>
                    <a:p>
                      <a:pPr algn="ctr"/>
                      <a:r>
                        <a:rPr lang="en-GB" sz="2000" b="1" dirty="0">
                          <a:latin typeface="Century Gothic" panose="020B0502020202020204" pitchFamily="34" charset="0"/>
                        </a:rPr>
                        <a:t>Has 5 sides</a:t>
                      </a:r>
                      <a:endParaRPr lang="en-US" sz="2000" b="1" dirty="0">
                        <a:latin typeface="Century Gothic" panose="020B0502020202020204" pitchFamily="34" charset="0"/>
                      </a:endParaRPr>
                    </a:p>
                  </a:txBody>
                  <a:tcPr marL="169539" marR="169539" marT="84769" marB="84769" anchor="ctr">
                    <a:solidFill>
                      <a:schemeClr val="accent6">
                        <a:lumMod val="20000"/>
                        <a:lumOff val="80000"/>
                      </a:schemeClr>
                    </a:solidFill>
                  </a:tcPr>
                </a:tc>
                <a:tc>
                  <a:txBody>
                    <a:bodyPr/>
                    <a:lstStyle/>
                    <a:p>
                      <a:pPr algn="ctr"/>
                      <a:endParaRPr lang="en-US" sz="2000" b="1" dirty="0">
                        <a:latin typeface="Century Gothic" panose="020B0502020202020204" pitchFamily="34" charset="0"/>
                      </a:endParaRPr>
                    </a:p>
                  </a:txBody>
                  <a:tcPr marL="169539" marR="169539" marT="84769" marB="84769" anchor="ctr">
                    <a:solidFill>
                      <a:schemeClr val="bg1"/>
                    </a:solidFill>
                  </a:tcPr>
                </a:tc>
                <a:tc>
                  <a:txBody>
                    <a:bodyPr/>
                    <a:lstStyle/>
                    <a:p>
                      <a:pPr algn="ctr"/>
                      <a:endParaRPr lang="en-US" sz="2000" b="1" dirty="0">
                        <a:latin typeface="Century Gothic" panose="020B0502020202020204" pitchFamily="34" charset="0"/>
                      </a:endParaRPr>
                    </a:p>
                  </a:txBody>
                  <a:tcPr marL="169539" marR="169539" marT="84769" marB="84769" anchor="ctr">
                    <a:solidFill>
                      <a:schemeClr val="bg1"/>
                    </a:solidFill>
                  </a:tcPr>
                </a:tc>
                <a:extLst>
                  <a:ext uri="{0D108BD9-81ED-4DB2-BD59-A6C34878D82A}">
                    <a16:rowId xmlns:a16="http://schemas.microsoft.com/office/drawing/2014/main" val="3150075063"/>
                  </a:ext>
                </a:extLst>
              </a:tr>
              <a:tr h="1387546">
                <a:tc>
                  <a:txBody>
                    <a:bodyPr/>
                    <a:lstStyle/>
                    <a:p>
                      <a:pPr algn="ctr"/>
                      <a:r>
                        <a:rPr lang="en-GB" sz="2000" b="1" dirty="0">
                          <a:latin typeface="Century Gothic" panose="020B0502020202020204" pitchFamily="34" charset="0"/>
                        </a:rPr>
                        <a:t>Not 5 sides</a:t>
                      </a:r>
                      <a:endParaRPr lang="en-US" sz="2000" b="1" dirty="0">
                        <a:latin typeface="Century Gothic" panose="020B0502020202020204" pitchFamily="34" charset="0"/>
                      </a:endParaRPr>
                    </a:p>
                  </a:txBody>
                  <a:tcPr marL="169539" marR="169539" marT="84769" marB="84769" anchor="ctr">
                    <a:solidFill>
                      <a:schemeClr val="accent6">
                        <a:lumMod val="20000"/>
                        <a:lumOff val="80000"/>
                      </a:schemeClr>
                    </a:solidFill>
                  </a:tcPr>
                </a:tc>
                <a:tc>
                  <a:txBody>
                    <a:bodyPr/>
                    <a:lstStyle/>
                    <a:p>
                      <a:pPr algn="ctr"/>
                      <a:endParaRPr lang="en-US" sz="2000" b="1" dirty="0">
                        <a:latin typeface="Century Gothic" panose="020B0502020202020204" pitchFamily="34" charset="0"/>
                      </a:endParaRPr>
                    </a:p>
                  </a:txBody>
                  <a:tcPr marL="169539" marR="169539" marT="84769" marB="84769" anchor="ctr">
                    <a:solidFill>
                      <a:schemeClr val="bg1"/>
                    </a:solidFill>
                  </a:tcPr>
                </a:tc>
                <a:tc>
                  <a:txBody>
                    <a:bodyPr/>
                    <a:lstStyle/>
                    <a:p>
                      <a:pPr algn="ctr"/>
                      <a:endParaRPr lang="en-US" sz="2000" b="1" dirty="0">
                        <a:latin typeface="Century Gothic" panose="020B0502020202020204" pitchFamily="34" charset="0"/>
                      </a:endParaRPr>
                    </a:p>
                  </a:txBody>
                  <a:tcPr marL="169539" marR="169539" marT="84769" marB="84769" anchor="ctr">
                    <a:solidFill>
                      <a:schemeClr val="bg1"/>
                    </a:solidFill>
                  </a:tcPr>
                </a:tc>
                <a:extLst>
                  <a:ext uri="{0D108BD9-81ED-4DB2-BD59-A6C34878D82A}">
                    <a16:rowId xmlns:a16="http://schemas.microsoft.com/office/drawing/2014/main" val="3684175642"/>
                  </a:ext>
                </a:extLst>
              </a:tr>
            </a:tbl>
          </a:graphicData>
        </a:graphic>
      </p:graphicFrame>
      <p:sp>
        <p:nvSpPr>
          <p:cNvPr id="20" name="Rectangle: Top Corners Snipped 19">
            <a:extLst>
              <a:ext uri="{FF2B5EF4-FFF2-40B4-BE49-F238E27FC236}">
                <a16:creationId xmlns:a16="http://schemas.microsoft.com/office/drawing/2014/main" id="{BBC07090-D77C-41ED-81B9-7041B9EB59D1}"/>
              </a:ext>
            </a:extLst>
          </p:cNvPr>
          <p:cNvSpPr/>
          <p:nvPr/>
        </p:nvSpPr>
        <p:spPr>
          <a:xfrm>
            <a:off x="6294978" y="2338326"/>
            <a:ext cx="696726" cy="761202"/>
          </a:xfrm>
          <a:prstGeom prst="snip2SameRect">
            <a:avLst>
              <a:gd name="adj1" fmla="val 50000"/>
              <a:gd name="adj2" fmla="val 0"/>
            </a:avLst>
          </a:prstGeom>
          <a:solidFill>
            <a:srgbClr val="FF9933"/>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Century Gothic" panose="020B0502020202020204" pitchFamily="34" charset="0"/>
              </a:rPr>
              <a:t>B</a:t>
            </a:r>
          </a:p>
        </p:txBody>
      </p:sp>
      <p:sp>
        <p:nvSpPr>
          <p:cNvPr id="26" name="Rectangle 25">
            <a:extLst>
              <a:ext uri="{FF2B5EF4-FFF2-40B4-BE49-F238E27FC236}">
                <a16:creationId xmlns:a16="http://schemas.microsoft.com/office/drawing/2014/main" id="{660CB26F-DCAC-48ED-A9D8-53D433B897F4}"/>
              </a:ext>
            </a:extLst>
          </p:cNvPr>
          <p:cNvSpPr/>
          <p:nvPr/>
        </p:nvSpPr>
        <p:spPr>
          <a:xfrm>
            <a:off x="3756012" y="3583089"/>
            <a:ext cx="525479" cy="525479"/>
          </a:xfrm>
          <a:prstGeom prst="rect">
            <a:avLst/>
          </a:prstGeom>
          <a:solidFill>
            <a:srgbClr val="66FF6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Century Gothic" panose="020B0502020202020204" pitchFamily="34" charset="0"/>
              </a:rPr>
              <a:t>D</a:t>
            </a:r>
          </a:p>
        </p:txBody>
      </p:sp>
      <p:sp>
        <p:nvSpPr>
          <p:cNvPr id="33" name="Diamond 32">
            <a:extLst>
              <a:ext uri="{FF2B5EF4-FFF2-40B4-BE49-F238E27FC236}">
                <a16:creationId xmlns:a16="http://schemas.microsoft.com/office/drawing/2014/main" id="{BDB6463A-EE36-4473-AD9B-B7EAD0AFA696}"/>
              </a:ext>
            </a:extLst>
          </p:cNvPr>
          <p:cNvSpPr/>
          <p:nvPr/>
        </p:nvSpPr>
        <p:spPr>
          <a:xfrm>
            <a:off x="4348428" y="3686054"/>
            <a:ext cx="784171" cy="1109166"/>
          </a:xfrm>
          <a:prstGeom prst="diamond">
            <a:avLst/>
          </a:prstGeom>
          <a:solidFill>
            <a:srgbClr val="00B0F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E</a:t>
            </a:r>
          </a:p>
        </p:txBody>
      </p:sp>
      <p:grpSp>
        <p:nvGrpSpPr>
          <p:cNvPr id="34" name="Group 33">
            <a:extLst>
              <a:ext uri="{FF2B5EF4-FFF2-40B4-BE49-F238E27FC236}">
                <a16:creationId xmlns:a16="http://schemas.microsoft.com/office/drawing/2014/main" id="{65023F05-25AF-462D-8CEC-2EE6A2903374}"/>
              </a:ext>
            </a:extLst>
          </p:cNvPr>
          <p:cNvGrpSpPr/>
          <p:nvPr/>
        </p:nvGrpSpPr>
        <p:grpSpPr>
          <a:xfrm>
            <a:off x="3042513" y="3999257"/>
            <a:ext cx="940842" cy="805153"/>
            <a:chOff x="3042513" y="3999257"/>
            <a:chExt cx="940842" cy="805153"/>
          </a:xfrm>
        </p:grpSpPr>
        <p:sp>
          <p:nvSpPr>
            <p:cNvPr id="35" name="Isosceles Triangle 34">
              <a:extLst>
                <a:ext uri="{FF2B5EF4-FFF2-40B4-BE49-F238E27FC236}">
                  <a16:creationId xmlns:a16="http://schemas.microsoft.com/office/drawing/2014/main" id="{4C350C72-0CE4-4054-B9A9-5DBA8F8D42FF}"/>
                </a:ext>
              </a:extLst>
            </p:cNvPr>
            <p:cNvSpPr/>
            <p:nvPr/>
          </p:nvSpPr>
          <p:spPr>
            <a:xfrm>
              <a:off x="3057356" y="3999257"/>
              <a:ext cx="914400" cy="788276"/>
            </a:xfrm>
            <a:prstGeom prst="triangle">
              <a:avLst/>
            </a:prstGeom>
            <a:solidFill>
              <a:schemeClr val="bg1">
                <a:lumMod val="6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36" name="Isosceles Triangle 35">
              <a:extLst>
                <a:ext uri="{FF2B5EF4-FFF2-40B4-BE49-F238E27FC236}">
                  <a16:creationId xmlns:a16="http://schemas.microsoft.com/office/drawing/2014/main" id="{A5A8D43E-02A3-4485-B6DD-B7AF3BD08043}"/>
                </a:ext>
              </a:extLst>
            </p:cNvPr>
            <p:cNvSpPr/>
            <p:nvPr/>
          </p:nvSpPr>
          <p:spPr>
            <a:xfrm>
              <a:off x="3042513" y="4566685"/>
              <a:ext cx="910872" cy="232103"/>
            </a:xfrm>
            <a:prstGeom prst="triangle">
              <a:avLst>
                <a:gd name="adj" fmla="val 5047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7" name="Straight Connector 36">
              <a:extLst>
                <a:ext uri="{FF2B5EF4-FFF2-40B4-BE49-F238E27FC236}">
                  <a16:creationId xmlns:a16="http://schemas.microsoft.com/office/drawing/2014/main" id="{36EE719F-2A16-457E-8C3A-E018B4BB845D}"/>
                </a:ext>
              </a:extLst>
            </p:cNvPr>
            <p:cNvCxnSpPr>
              <a:cxnSpLocks/>
            </p:cNvCxnSpPr>
            <p:nvPr/>
          </p:nvCxnSpPr>
          <p:spPr>
            <a:xfrm flipV="1">
              <a:off x="3046095" y="4554837"/>
              <a:ext cx="466697" cy="24957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380B9FE9-78EE-431F-99B6-87BC6627798A}"/>
                </a:ext>
              </a:extLst>
            </p:cNvPr>
            <p:cNvCxnSpPr>
              <a:cxnSpLocks/>
            </p:cNvCxnSpPr>
            <p:nvPr/>
          </p:nvCxnSpPr>
          <p:spPr>
            <a:xfrm>
              <a:off x="3502057" y="4554837"/>
              <a:ext cx="481298" cy="24957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9" name="Pentagon 38">
            <a:extLst>
              <a:ext uri="{FF2B5EF4-FFF2-40B4-BE49-F238E27FC236}">
                <a16:creationId xmlns:a16="http://schemas.microsoft.com/office/drawing/2014/main" id="{D3A578B2-710B-4FBF-A8F1-EE8F94D6A5DC}"/>
              </a:ext>
            </a:extLst>
          </p:cNvPr>
          <p:cNvSpPr/>
          <p:nvPr/>
        </p:nvSpPr>
        <p:spPr>
          <a:xfrm>
            <a:off x="3568339" y="2202729"/>
            <a:ext cx="1132114" cy="1134000"/>
          </a:xfrm>
          <a:prstGeom prst="pentagon">
            <a:avLst/>
          </a:prstGeom>
          <a:solidFill>
            <a:srgbClr val="FFFF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A</a:t>
            </a:r>
          </a:p>
        </p:txBody>
      </p:sp>
      <p:sp>
        <p:nvSpPr>
          <p:cNvPr id="40" name="Hexagon 39">
            <a:extLst>
              <a:ext uri="{FF2B5EF4-FFF2-40B4-BE49-F238E27FC236}">
                <a16:creationId xmlns:a16="http://schemas.microsoft.com/office/drawing/2014/main" id="{AD315022-3198-4D26-90B0-B011557F6D65}"/>
              </a:ext>
            </a:extLst>
          </p:cNvPr>
          <p:cNvSpPr/>
          <p:nvPr/>
        </p:nvSpPr>
        <p:spPr>
          <a:xfrm>
            <a:off x="5900057" y="3834237"/>
            <a:ext cx="1640114" cy="812800"/>
          </a:xfrm>
          <a:prstGeom prst="hexagon">
            <a:avLst/>
          </a:prstGeom>
          <a:solidFill>
            <a:srgbClr val="FF3399"/>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F</a:t>
            </a:r>
          </a:p>
        </p:txBody>
      </p:sp>
      <p:sp>
        <p:nvSpPr>
          <p:cNvPr id="41" name="TextBox 40">
            <a:extLst>
              <a:ext uri="{FF2B5EF4-FFF2-40B4-BE49-F238E27FC236}">
                <a16:creationId xmlns:a16="http://schemas.microsoft.com/office/drawing/2014/main" id="{C6210CE1-D34E-4C21-8DD4-AFA5C6DB4AEF}"/>
              </a:ext>
            </a:extLst>
          </p:cNvPr>
          <p:cNvSpPr txBox="1"/>
          <p:nvPr/>
        </p:nvSpPr>
        <p:spPr>
          <a:xfrm>
            <a:off x="2886323" y="4053328"/>
            <a:ext cx="275129" cy="461665"/>
          </a:xfrm>
          <a:prstGeom prst="rect">
            <a:avLst/>
          </a:prstGeom>
          <a:noFill/>
        </p:spPr>
        <p:txBody>
          <a:bodyPr wrap="square" rtlCol="0">
            <a:spAutoFit/>
          </a:bodyPr>
          <a:lstStyle/>
          <a:p>
            <a:r>
              <a:rPr lang="en-GB" sz="2400" b="1" dirty="0">
                <a:latin typeface="Century Gothic" panose="020B0502020202020204" pitchFamily="34" charset="0"/>
              </a:rPr>
              <a:t>C</a:t>
            </a:r>
          </a:p>
        </p:txBody>
      </p:sp>
      <p:grpSp>
        <p:nvGrpSpPr>
          <p:cNvPr id="21" name="Group 20">
            <a:extLst>
              <a:ext uri="{FF2B5EF4-FFF2-40B4-BE49-F238E27FC236}">
                <a16:creationId xmlns:a16="http://schemas.microsoft.com/office/drawing/2014/main" id="{14A01E82-0CB4-4DF0-A1CF-CD5E895B71F3}"/>
              </a:ext>
            </a:extLst>
          </p:cNvPr>
          <p:cNvGrpSpPr/>
          <p:nvPr/>
        </p:nvGrpSpPr>
        <p:grpSpPr>
          <a:xfrm>
            <a:off x="59531" y="6454317"/>
            <a:ext cx="1238534" cy="403683"/>
            <a:chOff x="68077" y="6454317"/>
            <a:chExt cx="1238534" cy="403683"/>
          </a:xfrm>
        </p:grpSpPr>
        <p:sp>
          <p:nvSpPr>
            <p:cNvPr id="23" name="TextBox 8">
              <a:extLst>
                <a:ext uri="{FF2B5EF4-FFF2-40B4-BE49-F238E27FC236}">
                  <a16:creationId xmlns:a16="http://schemas.microsoft.com/office/drawing/2014/main" id="{A2FF6088-F0D4-4C8F-B162-DC0BED858C1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7" name="Picture 26" descr="A close up of a sign&#10;&#10;Description generated with high confidence">
              <a:extLst>
                <a:ext uri="{FF2B5EF4-FFF2-40B4-BE49-F238E27FC236}">
                  <a16:creationId xmlns:a16="http://schemas.microsoft.com/office/drawing/2014/main" id="{25941F1E-58EC-41E1-B645-058E553A3D3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4817539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Has Toni sorted these shapes correctly? Explain your answer.</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Toni has not sorted the polygons correctly because C and E are both irregular polygons as they have sides and angles of different sizes.</a:t>
            </a: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endParaRPr lang="en-GB" sz="2400" b="1" dirty="0">
              <a:solidFill>
                <a:srgbClr val="E7E6E6">
                  <a:lumMod val="25000"/>
                </a:srgbClr>
              </a:solidFill>
              <a:latin typeface="Century Gothic" panose="020B0502020202020204" pitchFamily="34" charset="0"/>
            </a:endParaRPr>
          </a:p>
        </p:txBody>
      </p:sp>
      <p:graphicFrame>
        <p:nvGraphicFramePr>
          <p:cNvPr id="18" name="Table 17">
            <a:extLst>
              <a:ext uri="{FF2B5EF4-FFF2-40B4-BE49-F238E27FC236}">
                <a16:creationId xmlns:a16="http://schemas.microsoft.com/office/drawing/2014/main" id="{F7F9915B-87A4-4F04-B9D0-64FC784C1E50}"/>
              </a:ext>
            </a:extLst>
          </p:cNvPr>
          <p:cNvGraphicFramePr>
            <a:graphicFrameLocks noGrp="1"/>
          </p:cNvGraphicFramePr>
          <p:nvPr>
            <p:extLst>
              <p:ext uri="{D42A27DB-BD31-4B8C-83A1-F6EECF244321}">
                <p14:modId xmlns:p14="http://schemas.microsoft.com/office/powerpoint/2010/main" val="739656739"/>
              </p:ext>
            </p:extLst>
          </p:nvPr>
        </p:nvGraphicFramePr>
        <p:xfrm>
          <a:off x="1259151" y="1312425"/>
          <a:ext cx="6714809" cy="3574207"/>
        </p:xfrm>
        <a:graphic>
          <a:graphicData uri="http://schemas.openxmlformats.org/drawingml/2006/table">
            <a:tbl>
              <a:tblPr firstRow="1" bandRow="1">
                <a:tableStyleId>{5940675A-B579-460E-94D1-54222C63F5DA}</a:tableStyleId>
              </a:tblPr>
              <a:tblGrid>
                <a:gridCol w="1579955">
                  <a:extLst>
                    <a:ext uri="{9D8B030D-6E8A-4147-A177-3AD203B41FA5}">
                      <a16:colId xmlns:a16="http://schemas.microsoft.com/office/drawing/2014/main" val="538930842"/>
                    </a:ext>
                  </a:extLst>
                </a:gridCol>
                <a:gridCol w="2567427">
                  <a:extLst>
                    <a:ext uri="{9D8B030D-6E8A-4147-A177-3AD203B41FA5}">
                      <a16:colId xmlns:a16="http://schemas.microsoft.com/office/drawing/2014/main" val="3141419412"/>
                    </a:ext>
                  </a:extLst>
                </a:gridCol>
                <a:gridCol w="2567427">
                  <a:extLst>
                    <a:ext uri="{9D8B030D-6E8A-4147-A177-3AD203B41FA5}">
                      <a16:colId xmlns:a16="http://schemas.microsoft.com/office/drawing/2014/main" val="3630178523"/>
                    </a:ext>
                  </a:extLst>
                </a:gridCol>
              </a:tblGrid>
              <a:tr h="799115">
                <a:tc>
                  <a:txBody>
                    <a:bodyPr/>
                    <a:lstStyle/>
                    <a:p>
                      <a:pPr algn="ctr"/>
                      <a:endParaRPr lang="en-US" sz="2000" b="1" dirty="0">
                        <a:latin typeface="Century Gothic" panose="020B0502020202020204" pitchFamily="34" charset="0"/>
                      </a:endParaRPr>
                    </a:p>
                  </a:txBody>
                  <a:tcPr marL="169539" marR="169539" marT="84769" marB="84769" anchor="ctr">
                    <a:lnL w="12700" cap="flat" cmpd="sng" algn="ctr">
                      <a:noFill/>
                      <a:prstDash val="solid"/>
                      <a:round/>
                      <a:headEnd type="none" w="med" len="med"/>
                      <a:tailEnd type="none" w="med" len="med"/>
                    </a:lnL>
                    <a:lnT w="12700" cap="flat" cmpd="sng" algn="ctr">
                      <a:noFill/>
                      <a:prstDash val="solid"/>
                      <a:round/>
                      <a:headEnd type="none" w="med" len="med"/>
                      <a:tailEnd type="none" w="med" len="med"/>
                    </a:lnT>
                  </a:tcPr>
                </a:tc>
                <a:tc>
                  <a:txBody>
                    <a:bodyPr/>
                    <a:lstStyle/>
                    <a:p>
                      <a:pPr algn="ctr"/>
                      <a:r>
                        <a:rPr lang="en-GB" sz="2000" b="1" dirty="0">
                          <a:latin typeface="Century Gothic" panose="020B0502020202020204" pitchFamily="34" charset="0"/>
                        </a:rPr>
                        <a:t>Regular Polygon</a:t>
                      </a:r>
                      <a:endParaRPr lang="en-US" sz="2000" b="1" dirty="0">
                        <a:latin typeface="Century Gothic" panose="020B0502020202020204" pitchFamily="34" charset="0"/>
                      </a:endParaRPr>
                    </a:p>
                  </a:txBody>
                  <a:tcPr marL="169539" marR="169539" marT="84769" marB="84769" anchor="ctr">
                    <a:solidFill>
                      <a:schemeClr val="accent6">
                        <a:lumMod val="20000"/>
                        <a:lumOff val="80000"/>
                      </a:schemeClr>
                    </a:solidFill>
                  </a:tcPr>
                </a:tc>
                <a:tc>
                  <a:txBody>
                    <a:bodyPr/>
                    <a:lstStyle/>
                    <a:p>
                      <a:pPr algn="ctr"/>
                      <a:r>
                        <a:rPr lang="en-GB" sz="2000" b="1" dirty="0">
                          <a:latin typeface="Century Gothic" panose="020B0502020202020204" pitchFamily="34" charset="0"/>
                        </a:rPr>
                        <a:t>Irregular Polygon</a:t>
                      </a:r>
                      <a:endParaRPr lang="en-US" sz="2000" b="1" dirty="0">
                        <a:latin typeface="Century Gothic" panose="020B0502020202020204" pitchFamily="34" charset="0"/>
                      </a:endParaRPr>
                    </a:p>
                  </a:txBody>
                  <a:tcPr marL="169539" marR="169539" marT="84769" marB="84769" anchor="ctr">
                    <a:solidFill>
                      <a:schemeClr val="accent6">
                        <a:lumMod val="20000"/>
                        <a:lumOff val="80000"/>
                      </a:schemeClr>
                    </a:solidFill>
                  </a:tcPr>
                </a:tc>
                <a:extLst>
                  <a:ext uri="{0D108BD9-81ED-4DB2-BD59-A6C34878D82A}">
                    <a16:rowId xmlns:a16="http://schemas.microsoft.com/office/drawing/2014/main" val="1713559014"/>
                  </a:ext>
                </a:extLst>
              </a:tr>
              <a:tr h="1387546">
                <a:tc>
                  <a:txBody>
                    <a:bodyPr/>
                    <a:lstStyle/>
                    <a:p>
                      <a:pPr algn="ctr"/>
                      <a:r>
                        <a:rPr lang="en-GB" sz="2000" b="1" dirty="0">
                          <a:latin typeface="Century Gothic" panose="020B0502020202020204" pitchFamily="34" charset="0"/>
                        </a:rPr>
                        <a:t>Has 5 sides</a:t>
                      </a:r>
                      <a:endParaRPr lang="en-US" sz="2000" b="1" dirty="0">
                        <a:latin typeface="Century Gothic" panose="020B0502020202020204" pitchFamily="34" charset="0"/>
                      </a:endParaRPr>
                    </a:p>
                  </a:txBody>
                  <a:tcPr marL="169539" marR="169539" marT="84769" marB="84769" anchor="ctr">
                    <a:solidFill>
                      <a:schemeClr val="accent6">
                        <a:lumMod val="20000"/>
                        <a:lumOff val="80000"/>
                      </a:schemeClr>
                    </a:solidFill>
                  </a:tcPr>
                </a:tc>
                <a:tc>
                  <a:txBody>
                    <a:bodyPr/>
                    <a:lstStyle/>
                    <a:p>
                      <a:pPr algn="ctr"/>
                      <a:endParaRPr lang="en-US" sz="2000" b="1" dirty="0">
                        <a:latin typeface="Century Gothic" panose="020B0502020202020204" pitchFamily="34" charset="0"/>
                      </a:endParaRPr>
                    </a:p>
                  </a:txBody>
                  <a:tcPr marL="169539" marR="169539" marT="84769" marB="84769" anchor="ctr">
                    <a:solidFill>
                      <a:schemeClr val="bg1"/>
                    </a:solidFill>
                  </a:tcPr>
                </a:tc>
                <a:tc>
                  <a:txBody>
                    <a:bodyPr/>
                    <a:lstStyle/>
                    <a:p>
                      <a:pPr algn="ctr"/>
                      <a:endParaRPr lang="en-US" sz="2000" b="1" dirty="0">
                        <a:latin typeface="Century Gothic" panose="020B0502020202020204" pitchFamily="34" charset="0"/>
                      </a:endParaRPr>
                    </a:p>
                  </a:txBody>
                  <a:tcPr marL="169539" marR="169539" marT="84769" marB="84769" anchor="ctr">
                    <a:solidFill>
                      <a:schemeClr val="bg1"/>
                    </a:solidFill>
                  </a:tcPr>
                </a:tc>
                <a:extLst>
                  <a:ext uri="{0D108BD9-81ED-4DB2-BD59-A6C34878D82A}">
                    <a16:rowId xmlns:a16="http://schemas.microsoft.com/office/drawing/2014/main" val="3150075063"/>
                  </a:ext>
                </a:extLst>
              </a:tr>
              <a:tr h="1387546">
                <a:tc>
                  <a:txBody>
                    <a:bodyPr/>
                    <a:lstStyle/>
                    <a:p>
                      <a:pPr algn="ctr"/>
                      <a:r>
                        <a:rPr lang="en-GB" sz="2000" b="1" dirty="0">
                          <a:latin typeface="Century Gothic" panose="020B0502020202020204" pitchFamily="34" charset="0"/>
                        </a:rPr>
                        <a:t>Not 5 sides</a:t>
                      </a:r>
                      <a:endParaRPr lang="en-US" sz="2000" b="1" dirty="0">
                        <a:latin typeface="Century Gothic" panose="020B0502020202020204" pitchFamily="34" charset="0"/>
                      </a:endParaRPr>
                    </a:p>
                  </a:txBody>
                  <a:tcPr marL="169539" marR="169539" marT="84769" marB="84769" anchor="ctr">
                    <a:solidFill>
                      <a:schemeClr val="accent6">
                        <a:lumMod val="20000"/>
                        <a:lumOff val="80000"/>
                      </a:schemeClr>
                    </a:solidFill>
                  </a:tcPr>
                </a:tc>
                <a:tc>
                  <a:txBody>
                    <a:bodyPr/>
                    <a:lstStyle/>
                    <a:p>
                      <a:pPr algn="ctr"/>
                      <a:endParaRPr lang="en-US" sz="2000" b="1" dirty="0">
                        <a:latin typeface="Century Gothic" panose="020B0502020202020204" pitchFamily="34" charset="0"/>
                      </a:endParaRPr>
                    </a:p>
                  </a:txBody>
                  <a:tcPr marL="169539" marR="169539" marT="84769" marB="84769" anchor="ctr">
                    <a:solidFill>
                      <a:schemeClr val="bg1"/>
                    </a:solidFill>
                  </a:tcPr>
                </a:tc>
                <a:tc>
                  <a:txBody>
                    <a:bodyPr/>
                    <a:lstStyle/>
                    <a:p>
                      <a:pPr algn="ctr"/>
                      <a:endParaRPr lang="en-US" sz="2000" b="1" dirty="0">
                        <a:latin typeface="Century Gothic" panose="020B0502020202020204" pitchFamily="34" charset="0"/>
                      </a:endParaRPr>
                    </a:p>
                  </a:txBody>
                  <a:tcPr marL="169539" marR="169539" marT="84769" marB="84769" anchor="ctr">
                    <a:solidFill>
                      <a:schemeClr val="bg1"/>
                    </a:solidFill>
                  </a:tcPr>
                </a:tc>
                <a:extLst>
                  <a:ext uri="{0D108BD9-81ED-4DB2-BD59-A6C34878D82A}">
                    <a16:rowId xmlns:a16="http://schemas.microsoft.com/office/drawing/2014/main" val="3684175642"/>
                  </a:ext>
                </a:extLst>
              </a:tr>
            </a:tbl>
          </a:graphicData>
        </a:graphic>
      </p:graphicFrame>
      <p:sp>
        <p:nvSpPr>
          <p:cNvPr id="20" name="Rectangle: Top Corners Snipped 19">
            <a:extLst>
              <a:ext uri="{FF2B5EF4-FFF2-40B4-BE49-F238E27FC236}">
                <a16:creationId xmlns:a16="http://schemas.microsoft.com/office/drawing/2014/main" id="{AAB66D96-087F-4F60-9AD7-6D71C0DDB0A6}"/>
              </a:ext>
            </a:extLst>
          </p:cNvPr>
          <p:cNvSpPr/>
          <p:nvPr/>
        </p:nvSpPr>
        <p:spPr>
          <a:xfrm>
            <a:off x="6294978" y="2338326"/>
            <a:ext cx="696726" cy="761202"/>
          </a:xfrm>
          <a:prstGeom prst="snip2SameRect">
            <a:avLst>
              <a:gd name="adj1" fmla="val 50000"/>
              <a:gd name="adj2" fmla="val 0"/>
            </a:avLst>
          </a:prstGeom>
          <a:solidFill>
            <a:srgbClr val="FF9933"/>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Century Gothic" panose="020B0502020202020204" pitchFamily="34" charset="0"/>
              </a:rPr>
              <a:t>B</a:t>
            </a:r>
          </a:p>
        </p:txBody>
      </p:sp>
      <p:sp>
        <p:nvSpPr>
          <p:cNvPr id="26" name="Rectangle 25">
            <a:extLst>
              <a:ext uri="{FF2B5EF4-FFF2-40B4-BE49-F238E27FC236}">
                <a16:creationId xmlns:a16="http://schemas.microsoft.com/office/drawing/2014/main" id="{0DBB2ED1-8EB1-4AC6-A877-978587162F3E}"/>
              </a:ext>
            </a:extLst>
          </p:cNvPr>
          <p:cNvSpPr/>
          <p:nvPr/>
        </p:nvSpPr>
        <p:spPr>
          <a:xfrm>
            <a:off x="3756012" y="3583089"/>
            <a:ext cx="525479" cy="525479"/>
          </a:xfrm>
          <a:prstGeom prst="rect">
            <a:avLst/>
          </a:prstGeom>
          <a:solidFill>
            <a:srgbClr val="66FF6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Century Gothic" panose="020B0502020202020204" pitchFamily="34" charset="0"/>
              </a:rPr>
              <a:t>D</a:t>
            </a:r>
          </a:p>
        </p:txBody>
      </p:sp>
      <p:sp>
        <p:nvSpPr>
          <p:cNvPr id="33" name="Diamond 32">
            <a:extLst>
              <a:ext uri="{FF2B5EF4-FFF2-40B4-BE49-F238E27FC236}">
                <a16:creationId xmlns:a16="http://schemas.microsoft.com/office/drawing/2014/main" id="{EA40DB4F-7601-4DD6-9D31-302D1F455334}"/>
              </a:ext>
            </a:extLst>
          </p:cNvPr>
          <p:cNvSpPr/>
          <p:nvPr/>
        </p:nvSpPr>
        <p:spPr>
          <a:xfrm>
            <a:off x="4348428" y="3686054"/>
            <a:ext cx="784171" cy="1109166"/>
          </a:xfrm>
          <a:prstGeom prst="diamond">
            <a:avLst/>
          </a:prstGeom>
          <a:solidFill>
            <a:srgbClr val="00B0F0"/>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rPr>
              <a:t>E</a:t>
            </a:r>
          </a:p>
        </p:txBody>
      </p:sp>
      <p:grpSp>
        <p:nvGrpSpPr>
          <p:cNvPr id="34" name="Group 33">
            <a:extLst>
              <a:ext uri="{FF2B5EF4-FFF2-40B4-BE49-F238E27FC236}">
                <a16:creationId xmlns:a16="http://schemas.microsoft.com/office/drawing/2014/main" id="{E9B6F7D2-63A0-4E84-B3CA-7CA94BF47423}"/>
              </a:ext>
            </a:extLst>
          </p:cNvPr>
          <p:cNvGrpSpPr/>
          <p:nvPr/>
        </p:nvGrpSpPr>
        <p:grpSpPr>
          <a:xfrm>
            <a:off x="3042513" y="3999257"/>
            <a:ext cx="940842" cy="805153"/>
            <a:chOff x="3042513" y="3999257"/>
            <a:chExt cx="940842" cy="805153"/>
          </a:xfrm>
        </p:grpSpPr>
        <p:sp>
          <p:nvSpPr>
            <p:cNvPr id="35" name="Isosceles Triangle 34">
              <a:extLst>
                <a:ext uri="{FF2B5EF4-FFF2-40B4-BE49-F238E27FC236}">
                  <a16:creationId xmlns:a16="http://schemas.microsoft.com/office/drawing/2014/main" id="{246E2672-68E8-4536-B223-2992A3DA9F73}"/>
                </a:ext>
              </a:extLst>
            </p:cNvPr>
            <p:cNvSpPr/>
            <p:nvPr/>
          </p:nvSpPr>
          <p:spPr>
            <a:xfrm>
              <a:off x="3057356" y="3999257"/>
              <a:ext cx="914400" cy="788276"/>
            </a:xfrm>
            <a:prstGeom prst="triangle">
              <a:avLst/>
            </a:prstGeom>
            <a:solidFill>
              <a:schemeClr val="bg1">
                <a:lumMod val="65000"/>
              </a:schemeClr>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dirty="0"/>
            </a:p>
          </p:txBody>
        </p:sp>
        <p:sp>
          <p:nvSpPr>
            <p:cNvPr id="36" name="Isosceles Triangle 35">
              <a:extLst>
                <a:ext uri="{FF2B5EF4-FFF2-40B4-BE49-F238E27FC236}">
                  <a16:creationId xmlns:a16="http://schemas.microsoft.com/office/drawing/2014/main" id="{DD5E93CB-BCA0-44E7-B462-A04314E3BFEB}"/>
                </a:ext>
              </a:extLst>
            </p:cNvPr>
            <p:cNvSpPr/>
            <p:nvPr/>
          </p:nvSpPr>
          <p:spPr>
            <a:xfrm>
              <a:off x="3042513" y="4566685"/>
              <a:ext cx="910872" cy="232103"/>
            </a:xfrm>
            <a:prstGeom prst="triangle">
              <a:avLst>
                <a:gd name="adj" fmla="val 5047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7" name="Straight Connector 36">
              <a:extLst>
                <a:ext uri="{FF2B5EF4-FFF2-40B4-BE49-F238E27FC236}">
                  <a16:creationId xmlns:a16="http://schemas.microsoft.com/office/drawing/2014/main" id="{613E247D-11FD-47B7-8569-EAE488C07A5D}"/>
                </a:ext>
              </a:extLst>
            </p:cNvPr>
            <p:cNvCxnSpPr>
              <a:cxnSpLocks/>
            </p:cNvCxnSpPr>
            <p:nvPr/>
          </p:nvCxnSpPr>
          <p:spPr>
            <a:xfrm flipV="1">
              <a:off x="3046095" y="4554837"/>
              <a:ext cx="466697" cy="249573"/>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60CD4D68-6CAE-467C-9339-D3E43991C69C}"/>
                </a:ext>
              </a:extLst>
            </p:cNvPr>
            <p:cNvCxnSpPr>
              <a:cxnSpLocks/>
            </p:cNvCxnSpPr>
            <p:nvPr/>
          </p:nvCxnSpPr>
          <p:spPr>
            <a:xfrm>
              <a:off x="3502057" y="4554837"/>
              <a:ext cx="481298" cy="249573"/>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39" name="Pentagon 38">
            <a:extLst>
              <a:ext uri="{FF2B5EF4-FFF2-40B4-BE49-F238E27FC236}">
                <a16:creationId xmlns:a16="http://schemas.microsoft.com/office/drawing/2014/main" id="{A4A99066-25F6-430A-A084-A9E4A1FBD348}"/>
              </a:ext>
            </a:extLst>
          </p:cNvPr>
          <p:cNvSpPr/>
          <p:nvPr/>
        </p:nvSpPr>
        <p:spPr>
          <a:xfrm>
            <a:off x="3568339" y="2202729"/>
            <a:ext cx="1132114" cy="1134000"/>
          </a:xfrm>
          <a:prstGeom prst="pentagon">
            <a:avLst/>
          </a:prstGeom>
          <a:solidFill>
            <a:srgbClr val="FFFF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A</a:t>
            </a:r>
          </a:p>
        </p:txBody>
      </p:sp>
      <p:sp>
        <p:nvSpPr>
          <p:cNvPr id="40" name="Hexagon 39">
            <a:extLst>
              <a:ext uri="{FF2B5EF4-FFF2-40B4-BE49-F238E27FC236}">
                <a16:creationId xmlns:a16="http://schemas.microsoft.com/office/drawing/2014/main" id="{BE2193DA-2214-42B1-BD3C-6B221DF46F51}"/>
              </a:ext>
            </a:extLst>
          </p:cNvPr>
          <p:cNvSpPr/>
          <p:nvPr/>
        </p:nvSpPr>
        <p:spPr>
          <a:xfrm>
            <a:off x="5900057" y="3834237"/>
            <a:ext cx="1640114" cy="812800"/>
          </a:xfrm>
          <a:prstGeom prst="hexagon">
            <a:avLst/>
          </a:prstGeom>
          <a:solidFill>
            <a:srgbClr val="FF3399"/>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F</a:t>
            </a:r>
          </a:p>
        </p:txBody>
      </p:sp>
      <p:sp>
        <p:nvSpPr>
          <p:cNvPr id="41" name="TextBox 40">
            <a:extLst>
              <a:ext uri="{FF2B5EF4-FFF2-40B4-BE49-F238E27FC236}">
                <a16:creationId xmlns:a16="http://schemas.microsoft.com/office/drawing/2014/main" id="{73578119-ADED-4928-B7E3-7623D2364916}"/>
              </a:ext>
            </a:extLst>
          </p:cNvPr>
          <p:cNvSpPr txBox="1"/>
          <p:nvPr/>
        </p:nvSpPr>
        <p:spPr>
          <a:xfrm>
            <a:off x="2886323" y="4053328"/>
            <a:ext cx="275129" cy="461665"/>
          </a:xfrm>
          <a:prstGeom prst="rect">
            <a:avLst/>
          </a:prstGeom>
          <a:noFill/>
        </p:spPr>
        <p:txBody>
          <a:bodyPr wrap="square" rtlCol="0">
            <a:spAutoFit/>
          </a:bodyPr>
          <a:lstStyle/>
          <a:p>
            <a:r>
              <a:rPr lang="en-GB" sz="2400" b="1" dirty="0">
                <a:solidFill>
                  <a:srgbClr val="FF0000"/>
                </a:solidFill>
                <a:latin typeface="Century Gothic" panose="020B0502020202020204" pitchFamily="34" charset="0"/>
              </a:rPr>
              <a:t>C</a:t>
            </a:r>
          </a:p>
        </p:txBody>
      </p:sp>
      <p:grpSp>
        <p:nvGrpSpPr>
          <p:cNvPr id="28" name="Group 27">
            <a:extLst>
              <a:ext uri="{FF2B5EF4-FFF2-40B4-BE49-F238E27FC236}">
                <a16:creationId xmlns:a16="http://schemas.microsoft.com/office/drawing/2014/main" id="{3EF3FC9E-3A0D-40E2-8D43-7E393C51AEF8}"/>
              </a:ext>
            </a:extLst>
          </p:cNvPr>
          <p:cNvGrpSpPr/>
          <p:nvPr/>
        </p:nvGrpSpPr>
        <p:grpSpPr>
          <a:xfrm>
            <a:off x="59531" y="6454317"/>
            <a:ext cx="1238534" cy="403683"/>
            <a:chOff x="68077" y="6454317"/>
            <a:chExt cx="1238534" cy="403683"/>
          </a:xfrm>
        </p:grpSpPr>
        <p:sp>
          <p:nvSpPr>
            <p:cNvPr id="29" name="TextBox 8">
              <a:extLst>
                <a:ext uri="{FF2B5EF4-FFF2-40B4-BE49-F238E27FC236}">
                  <a16:creationId xmlns:a16="http://schemas.microsoft.com/office/drawing/2014/main" id="{22FC389E-EBA4-4643-AA68-A9E942289C5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30" name="Picture 29" descr="A close up of a sign&#10;&#10;Description generated with high confidence">
              <a:extLst>
                <a:ext uri="{FF2B5EF4-FFF2-40B4-BE49-F238E27FC236}">
                  <a16:creationId xmlns:a16="http://schemas.microsoft.com/office/drawing/2014/main" id="{1D8894B4-CDC9-4151-9CA2-FC3545D3B66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41707787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Jade says:</a:t>
            </a: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pPr algn="ctr"/>
            <a:r>
              <a:rPr lang="en-GB" sz="2000" b="1" dirty="0">
                <a:solidFill>
                  <a:schemeClr val="tx1"/>
                </a:solidFill>
                <a:latin typeface="Century Gothic" panose="020B0502020202020204" pitchFamily="34" charset="0"/>
                <a:sym typeface="Wingdings" panose="05000000000000000000" pitchFamily="2" charset="2"/>
              </a:rPr>
              <a:t>Is Jade correct? Explain your answer.</a:t>
            </a:r>
          </a:p>
          <a:p>
            <a:pPr algn="ctr"/>
            <a:endParaRPr lang="en-GB" sz="2800" dirty="0">
              <a:solidFill>
                <a:srgbClr val="FF0000"/>
              </a:solidFill>
              <a:latin typeface="SassoonCRInfantMedium" panose="02000603020000020003" pitchFamily="2" charset="0"/>
            </a:endParaRPr>
          </a:p>
        </p:txBody>
      </p:sp>
      <p:sp>
        <p:nvSpPr>
          <p:cNvPr id="9" name="Rectangle 8">
            <a:extLst>
              <a:ext uri="{FF2B5EF4-FFF2-40B4-BE49-F238E27FC236}">
                <a16:creationId xmlns:a16="http://schemas.microsoft.com/office/drawing/2014/main" id="{95D94FF3-2A8B-457A-A641-52F9F806F490}"/>
              </a:ext>
            </a:extLst>
          </p:cNvPr>
          <p:cNvSpPr/>
          <p:nvPr/>
        </p:nvSpPr>
        <p:spPr>
          <a:xfrm>
            <a:off x="2595715" y="2707195"/>
            <a:ext cx="1386349" cy="1386349"/>
          </a:xfrm>
          <a:prstGeom prst="rect">
            <a:avLst/>
          </a:prstGeom>
          <a:solidFill>
            <a:srgbClr val="66FF66"/>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E5CD71F0-2FF8-4656-B96E-2E27AD4CF2FB}"/>
              </a:ext>
            </a:extLst>
          </p:cNvPr>
          <p:cNvPicPr>
            <a:picLocks noChangeAspect="1"/>
          </p:cNvPicPr>
          <p:nvPr/>
        </p:nvPicPr>
        <p:blipFill>
          <a:blip r:embed="rId3"/>
          <a:stretch>
            <a:fillRect/>
          </a:stretch>
        </p:blipFill>
        <p:spPr>
          <a:xfrm rot="18624479" flipH="1" flipV="1">
            <a:off x="5115676" y="2362536"/>
            <a:ext cx="1745866" cy="2075667"/>
          </a:xfrm>
          <a:prstGeom prst="rect">
            <a:avLst/>
          </a:prstGeom>
        </p:spPr>
      </p:pic>
      <p:sp>
        <p:nvSpPr>
          <p:cNvPr id="2" name="Rectangle: Rounded Corners 1">
            <a:extLst>
              <a:ext uri="{FF2B5EF4-FFF2-40B4-BE49-F238E27FC236}">
                <a16:creationId xmlns:a16="http://schemas.microsoft.com/office/drawing/2014/main" id="{0B49014A-24A7-4B04-A660-CCB2487E9E8C}"/>
              </a:ext>
            </a:extLst>
          </p:cNvPr>
          <p:cNvSpPr/>
          <p:nvPr/>
        </p:nvSpPr>
        <p:spPr>
          <a:xfrm>
            <a:off x="660505" y="1371283"/>
            <a:ext cx="7702003" cy="114593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000" b="1" dirty="0">
                <a:solidFill>
                  <a:schemeClr val="tx1"/>
                </a:solidFill>
                <a:latin typeface="Century Gothic" panose="020B0502020202020204" pitchFamily="34" charset="0"/>
              </a:rPr>
              <a:t>A rhombus and a square are both regular polygons because they both have sides of equal length.</a:t>
            </a:r>
            <a:endParaRPr lang="en-US" sz="2000" b="1" dirty="0">
              <a:solidFill>
                <a:schemeClr val="tx1"/>
              </a:solidFill>
              <a:latin typeface="Century Gothic" panose="020B0502020202020204" pitchFamily="34" charset="0"/>
            </a:endParaRPr>
          </a:p>
        </p:txBody>
      </p:sp>
      <p:grpSp>
        <p:nvGrpSpPr>
          <p:cNvPr id="14" name="Group 13">
            <a:extLst>
              <a:ext uri="{FF2B5EF4-FFF2-40B4-BE49-F238E27FC236}">
                <a16:creationId xmlns:a16="http://schemas.microsoft.com/office/drawing/2014/main" id="{377DFF08-5F0A-4FFE-9806-3889D55260ED}"/>
              </a:ext>
            </a:extLst>
          </p:cNvPr>
          <p:cNvGrpSpPr/>
          <p:nvPr/>
        </p:nvGrpSpPr>
        <p:grpSpPr>
          <a:xfrm>
            <a:off x="59531" y="6454317"/>
            <a:ext cx="1238534" cy="403683"/>
            <a:chOff x="68077" y="6454317"/>
            <a:chExt cx="1238534" cy="403683"/>
          </a:xfrm>
        </p:grpSpPr>
        <p:sp>
          <p:nvSpPr>
            <p:cNvPr id="15" name="TextBox 8">
              <a:extLst>
                <a:ext uri="{FF2B5EF4-FFF2-40B4-BE49-F238E27FC236}">
                  <a16:creationId xmlns:a16="http://schemas.microsoft.com/office/drawing/2014/main" id="{C9E85B97-0A1A-436D-BB94-6D92DEE1E7B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6" name="Picture 15" descr="A close up of a sign&#10;&#10;Description generated with high confidence">
              <a:extLst>
                <a:ext uri="{FF2B5EF4-FFF2-40B4-BE49-F238E27FC236}">
                  <a16:creationId xmlns:a16="http://schemas.microsoft.com/office/drawing/2014/main" id="{E03E5EA6-DE8F-49F8-BB4B-AF6EEC8082E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9658795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Jade says:</a:t>
            </a: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pPr algn="ctr"/>
            <a:r>
              <a:rPr lang="en-GB" sz="2000" b="1" dirty="0">
                <a:solidFill>
                  <a:schemeClr val="tx1"/>
                </a:solidFill>
                <a:latin typeface="Century Gothic" panose="020B0502020202020204" pitchFamily="34" charset="0"/>
                <a:sym typeface="Wingdings" panose="05000000000000000000" pitchFamily="2" charset="2"/>
              </a:rPr>
              <a:t>Is Jade correct? Explain your answer.</a:t>
            </a:r>
          </a:p>
          <a:p>
            <a:pPr algn="ctr"/>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rPr>
              <a:t>Jade is incorrect…</a:t>
            </a:r>
            <a:endParaRPr lang="en-GB" sz="24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800" dirty="0">
              <a:solidFill>
                <a:srgbClr val="FF0000"/>
              </a:solidFill>
              <a:latin typeface="SassoonCRInfantMedium" panose="02000603020000020003" pitchFamily="2" charset="0"/>
            </a:endParaRPr>
          </a:p>
        </p:txBody>
      </p:sp>
      <p:sp>
        <p:nvSpPr>
          <p:cNvPr id="9" name="Rectangle 8">
            <a:extLst>
              <a:ext uri="{FF2B5EF4-FFF2-40B4-BE49-F238E27FC236}">
                <a16:creationId xmlns:a16="http://schemas.microsoft.com/office/drawing/2014/main" id="{95D94FF3-2A8B-457A-A641-52F9F806F490}"/>
              </a:ext>
            </a:extLst>
          </p:cNvPr>
          <p:cNvSpPr/>
          <p:nvPr/>
        </p:nvSpPr>
        <p:spPr>
          <a:xfrm>
            <a:off x="2595715" y="2707195"/>
            <a:ext cx="1386349" cy="1386349"/>
          </a:xfrm>
          <a:prstGeom prst="rect">
            <a:avLst/>
          </a:prstGeom>
          <a:solidFill>
            <a:srgbClr val="66FF66"/>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E5CD71F0-2FF8-4656-B96E-2E27AD4CF2FB}"/>
              </a:ext>
            </a:extLst>
          </p:cNvPr>
          <p:cNvPicPr>
            <a:picLocks noChangeAspect="1"/>
          </p:cNvPicPr>
          <p:nvPr/>
        </p:nvPicPr>
        <p:blipFill>
          <a:blip r:embed="rId3"/>
          <a:stretch>
            <a:fillRect/>
          </a:stretch>
        </p:blipFill>
        <p:spPr>
          <a:xfrm rot="18624479" flipH="1" flipV="1">
            <a:off x="5115676" y="2362536"/>
            <a:ext cx="1745866" cy="2075667"/>
          </a:xfrm>
          <a:prstGeom prst="rect">
            <a:avLst/>
          </a:prstGeom>
        </p:spPr>
      </p:pic>
      <p:sp>
        <p:nvSpPr>
          <p:cNvPr id="14" name="Rectangle: Rounded Corners 13">
            <a:extLst>
              <a:ext uri="{FF2B5EF4-FFF2-40B4-BE49-F238E27FC236}">
                <a16:creationId xmlns:a16="http://schemas.microsoft.com/office/drawing/2014/main" id="{A9715C42-7C57-48E3-8B3B-540D41D704CB}"/>
              </a:ext>
            </a:extLst>
          </p:cNvPr>
          <p:cNvSpPr/>
          <p:nvPr/>
        </p:nvSpPr>
        <p:spPr>
          <a:xfrm>
            <a:off x="660505" y="1371283"/>
            <a:ext cx="7702003" cy="114593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000" b="1" dirty="0">
                <a:solidFill>
                  <a:schemeClr val="tx1"/>
                </a:solidFill>
                <a:latin typeface="Century Gothic" panose="020B0502020202020204" pitchFamily="34" charset="0"/>
              </a:rPr>
              <a:t>A rhombus and a square are both regular polygons because they both have sides of equal length.</a:t>
            </a:r>
            <a:endParaRPr lang="en-US" sz="2000" b="1" dirty="0">
              <a:solidFill>
                <a:schemeClr val="tx1"/>
              </a:solidFill>
              <a:latin typeface="Century Gothic" panose="020B0502020202020204" pitchFamily="34" charset="0"/>
            </a:endParaRPr>
          </a:p>
        </p:txBody>
      </p:sp>
      <p:grpSp>
        <p:nvGrpSpPr>
          <p:cNvPr id="15" name="Group 14">
            <a:extLst>
              <a:ext uri="{FF2B5EF4-FFF2-40B4-BE49-F238E27FC236}">
                <a16:creationId xmlns:a16="http://schemas.microsoft.com/office/drawing/2014/main" id="{6D64B4E5-CEA7-4F0A-AC85-2DEFFCC8621C}"/>
              </a:ext>
            </a:extLst>
          </p:cNvPr>
          <p:cNvGrpSpPr/>
          <p:nvPr/>
        </p:nvGrpSpPr>
        <p:grpSpPr>
          <a:xfrm>
            <a:off x="59531" y="6454317"/>
            <a:ext cx="1238534" cy="403683"/>
            <a:chOff x="68077" y="6454317"/>
            <a:chExt cx="1238534" cy="403683"/>
          </a:xfrm>
        </p:grpSpPr>
        <p:sp>
          <p:nvSpPr>
            <p:cNvPr id="16" name="TextBox 8">
              <a:extLst>
                <a:ext uri="{FF2B5EF4-FFF2-40B4-BE49-F238E27FC236}">
                  <a16:creationId xmlns:a16="http://schemas.microsoft.com/office/drawing/2014/main" id="{5F27D65A-2C6E-4DAD-B96A-0E6353E4A17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7" name="Picture 16" descr="A close up of a sign&#10;&#10;Description generated with high confidence">
              <a:extLst>
                <a:ext uri="{FF2B5EF4-FFF2-40B4-BE49-F238E27FC236}">
                  <a16:creationId xmlns:a16="http://schemas.microsoft.com/office/drawing/2014/main" id="{9AAB12D5-54F5-4040-9DFD-B9FD54C6C89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41743938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Jade says:</a:t>
            </a: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endParaRPr lang="en-GB" sz="2400" dirty="0">
              <a:solidFill>
                <a:schemeClr val="tx1"/>
              </a:solidFill>
              <a:latin typeface="SassoonCRInfantMedium" panose="02000603020000020003" pitchFamily="2" charset="0"/>
              <a:sym typeface="Wingdings" panose="05000000000000000000" pitchFamily="2" charset="2"/>
            </a:endParaRPr>
          </a:p>
          <a:p>
            <a:pPr algn="ctr"/>
            <a:r>
              <a:rPr lang="en-GB" sz="2000" b="1" dirty="0">
                <a:solidFill>
                  <a:schemeClr val="tx1"/>
                </a:solidFill>
                <a:latin typeface="Century Gothic" panose="020B0502020202020204" pitchFamily="34" charset="0"/>
                <a:sym typeface="Wingdings" panose="05000000000000000000" pitchFamily="2" charset="2"/>
              </a:rPr>
              <a:t>Is Jade correct? Explain your answer.</a:t>
            </a:r>
          </a:p>
          <a:p>
            <a:pPr algn="ctr"/>
            <a:endParaRPr lang="en-GB" sz="2000" b="1" dirty="0">
              <a:solidFill>
                <a:schemeClr val="tx1"/>
              </a:solidFill>
              <a:latin typeface="Century Gothic" panose="020B0502020202020204" pitchFamily="34" charset="0"/>
              <a:sym typeface="Wingdings" panose="05000000000000000000" pitchFamily="2" charset="2"/>
            </a:endParaRPr>
          </a:p>
          <a:p>
            <a:pPr lvl="0" defTabSz="514350">
              <a:defRPr/>
            </a:pPr>
            <a:r>
              <a:rPr lang="en-GB" sz="2000" b="1" dirty="0">
                <a:solidFill>
                  <a:srgbClr val="FF0000"/>
                </a:solidFill>
                <a:latin typeface="Century Gothic" panose="020B0502020202020204" pitchFamily="34" charset="0"/>
              </a:rPr>
              <a:t>Jade is incorrect. A square is a regular polygon as it has sides of equal length and each angle measures 90°.</a:t>
            </a:r>
          </a:p>
          <a:p>
            <a:pPr lvl="0" defTabSz="514350">
              <a:defRPr/>
            </a:pPr>
            <a:r>
              <a:rPr lang="en-GB" sz="2000" b="1" dirty="0">
                <a:solidFill>
                  <a:srgbClr val="FF0000"/>
                </a:solidFill>
                <a:latin typeface="Century Gothic" panose="020B0502020202020204" pitchFamily="34" charset="0"/>
              </a:rPr>
              <a:t>However, a rhombus may have 4 sides of equal length, but it does not have 4 angles of equal size.</a:t>
            </a: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800" dirty="0">
              <a:solidFill>
                <a:srgbClr val="FF0000"/>
              </a:solidFill>
              <a:latin typeface="SassoonCRInfantMedium" panose="02000603020000020003" pitchFamily="2" charset="0"/>
            </a:endParaRPr>
          </a:p>
        </p:txBody>
      </p:sp>
      <p:sp>
        <p:nvSpPr>
          <p:cNvPr id="9" name="Rectangle 8">
            <a:extLst>
              <a:ext uri="{FF2B5EF4-FFF2-40B4-BE49-F238E27FC236}">
                <a16:creationId xmlns:a16="http://schemas.microsoft.com/office/drawing/2014/main" id="{95D94FF3-2A8B-457A-A641-52F9F806F490}"/>
              </a:ext>
            </a:extLst>
          </p:cNvPr>
          <p:cNvSpPr/>
          <p:nvPr/>
        </p:nvSpPr>
        <p:spPr>
          <a:xfrm>
            <a:off x="2595715" y="2707195"/>
            <a:ext cx="1386349" cy="1386349"/>
          </a:xfrm>
          <a:prstGeom prst="rect">
            <a:avLst/>
          </a:prstGeom>
          <a:solidFill>
            <a:srgbClr val="66FF66"/>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E5CD71F0-2FF8-4656-B96E-2E27AD4CF2FB}"/>
              </a:ext>
            </a:extLst>
          </p:cNvPr>
          <p:cNvPicPr>
            <a:picLocks noChangeAspect="1"/>
          </p:cNvPicPr>
          <p:nvPr/>
        </p:nvPicPr>
        <p:blipFill>
          <a:blip r:embed="rId3"/>
          <a:stretch>
            <a:fillRect/>
          </a:stretch>
        </p:blipFill>
        <p:spPr>
          <a:xfrm rot="18624479" flipH="1" flipV="1">
            <a:off x="5115676" y="2362536"/>
            <a:ext cx="1745866" cy="2075667"/>
          </a:xfrm>
          <a:prstGeom prst="rect">
            <a:avLst/>
          </a:prstGeom>
        </p:spPr>
      </p:pic>
      <p:sp>
        <p:nvSpPr>
          <p:cNvPr id="14" name="Rectangle: Rounded Corners 13">
            <a:extLst>
              <a:ext uri="{FF2B5EF4-FFF2-40B4-BE49-F238E27FC236}">
                <a16:creationId xmlns:a16="http://schemas.microsoft.com/office/drawing/2014/main" id="{CF806DEE-02BD-4BCE-A5F0-25B38811AE8B}"/>
              </a:ext>
            </a:extLst>
          </p:cNvPr>
          <p:cNvSpPr/>
          <p:nvPr/>
        </p:nvSpPr>
        <p:spPr>
          <a:xfrm>
            <a:off x="660505" y="1371283"/>
            <a:ext cx="7702003" cy="114593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000" b="1" dirty="0">
                <a:solidFill>
                  <a:schemeClr val="tx1"/>
                </a:solidFill>
                <a:latin typeface="Century Gothic" panose="020B0502020202020204" pitchFamily="34" charset="0"/>
              </a:rPr>
              <a:t>A rhombus and a square are both regular polygons because they both have sides of equal length.</a:t>
            </a:r>
            <a:endParaRPr lang="en-US" sz="2000" b="1" dirty="0">
              <a:solidFill>
                <a:schemeClr val="tx1"/>
              </a:solidFill>
              <a:latin typeface="Century Gothic" panose="020B0502020202020204" pitchFamily="34" charset="0"/>
            </a:endParaRPr>
          </a:p>
        </p:txBody>
      </p:sp>
      <p:grpSp>
        <p:nvGrpSpPr>
          <p:cNvPr id="15" name="Group 14">
            <a:extLst>
              <a:ext uri="{FF2B5EF4-FFF2-40B4-BE49-F238E27FC236}">
                <a16:creationId xmlns:a16="http://schemas.microsoft.com/office/drawing/2014/main" id="{3AA0F9AA-3BAC-468D-A7A0-193F11D9A45F}"/>
              </a:ext>
            </a:extLst>
          </p:cNvPr>
          <p:cNvGrpSpPr/>
          <p:nvPr/>
        </p:nvGrpSpPr>
        <p:grpSpPr>
          <a:xfrm>
            <a:off x="59531" y="6454317"/>
            <a:ext cx="1238534" cy="403683"/>
            <a:chOff x="68077" y="6454317"/>
            <a:chExt cx="1238534" cy="403683"/>
          </a:xfrm>
        </p:grpSpPr>
        <p:sp>
          <p:nvSpPr>
            <p:cNvPr id="16" name="TextBox 8">
              <a:extLst>
                <a:ext uri="{FF2B5EF4-FFF2-40B4-BE49-F238E27FC236}">
                  <a16:creationId xmlns:a16="http://schemas.microsoft.com/office/drawing/2014/main" id="{3BB5DFF3-412B-4FCD-8D6C-D1A382E8DD8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7" name="Picture 16" descr="A close up of a sign&#10;&#10;Description generated with high confidence">
              <a:extLst>
                <a:ext uri="{FF2B5EF4-FFF2-40B4-BE49-F238E27FC236}">
                  <a16:creationId xmlns:a16="http://schemas.microsoft.com/office/drawing/2014/main" id="{68825EDA-B73B-4972-9590-0BFC5CCD6FE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5463918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many regular polygons can you see in this shape?</a:t>
            </a:r>
          </a:p>
          <a:p>
            <a:pPr algn="ctr"/>
            <a:endParaRPr lang="en-GB" sz="2800" dirty="0">
              <a:solidFill>
                <a:srgbClr val="FF0000"/>
              </a:solidFill>
              <a:latin typeface="Century Gothic" panose="020B0502020202020204" pitchFamily="34" charset="0"/>
            </a:endParaRPr>
          </a:p>
        </p:txBody>
      </p:sp>
      <p:grpSp>
        <p:nvGrpSpPr>
          <p:cNvPr id="25" name="Group 24">
            <a:extLst>
              <a:ext uri="{FF2B5EF4-FFF2-40B4-BE49-F238E27FC236}">
                <a16:creationId xmlns:a16="http://schemas.microsoft.com/office/drawing/2014/main" id="{0E21768A-1823-4253-BA0F-9F22F083C5FB}"/>
              </a:ext>
            </a:extLst>
          </p:cNvPr>
          <p:cNvGrpSpPr>
            <a:grpSpLocks noChangeAspect="1"/>
          </p:cNvGrpSpPr>
          <p:nvPr/>
        </p:nvGrpSpPr>
        <p:grpSpPr>
          <a:xfrm>
            <a:off x="2242116" y="1974876"/>
            <a:ext cx="4659769" cy="2346867"/>
            <a:chOff x="805681" y="7281238"/>
            <a:chExt cx="1828800" cy="914400"/>
          </a:xfrm>
        </p:grpSpPr>
        <p:sp>
          <p:nvSpPr>
            <p:cNvPr id="26" name="Rectangle 25">
              <a:extLst>
                <a:ext uri="{FF2B5EF4-FFF2-40B4-BE49-F238E27FC236}">
                  <a16:creationId xmlns:a16="http://schemas.microsoft.com/office/drawing/2014/main" id="{D90699CA-2BE2-4BA3-9D10-6CD09FCAF916}"/>
                </a:ext>
              </a:extLst>
            </p:cNvPr>
            <p:cNvSpPr>
              <a:spLocks noChangeAspect="1"/>
            </p:cNvSpPr>
            <p:nvPr/>
          </p:nvSpPr>
          <p:spPr>
            <a:xfrm>
              <a:off x="805681" y="7281238"/>
              <a:ext cx="1828800" cy="914400"/>
            </a:xfrm>
            <a:prstGeom prst="rect">
              <a:avLst/>
            </a:prstGeom>
            <a:solidFill>
              <a:srgbClr val="FFCCFF"/>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7" name="Straight Connector 26">
              <a:extLst>
                <a:ext uri="{FF2B5EF4-FFF2-40B4-BE49-F238E27FC236}">
                  <a16:creationId xmlns:a16="http://schemas.microsoft.com/office/drawing/2014/main" id="{1234FA14-022C-4193-A8E6-DB95C85E7A6B}"/>
                </a:ext>
              </a:extLst>
            </p:cNvPr>
            <p:cNvCxnSpPr>
              <a:stCxn id="26" idx="0"/>
            </p:cNvCxnSpPr>
            <p:nvPr/>
          </p:nvCxnSpPr>
          <p:spPr>
            <a:xfrm>
              <a:off x="1720081" y="7281238"/>
              <a:ext cx="0" cy="9144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0381A797-450C-4CBC-9B68-4C8AC940F47B}"/>
                </a:ext>
              </a:extLst>
            </p:cNvPr>
            <p:cNvCxnSpPr>
              <a:cxnSpLocks/>
              <a:stCxn id="26" idx="1"/>
              <a:endCxn id="26" idx="3"/>
            </p:cNvCxnSpPr>
            <p:nvPr/>
          </p:nvCxnSpPr>
          <p:spPr>
            <a:xfrm>
              <a:off x="805681" y="7738438"/>
              <a:ext cx="18288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Isosceles Triangle 28">
              <a:extLst>
                <a:ext uri="{FF2B5EF4-FFF2-40B4-BE49-F238E27FC236}">
                  <a16:creationId xmlns:a16="http://schemas.microsoft.com/office/drawing/2014/main" id="{52DBC822-8A82-4588-94AF-53954DB65FF3}"/>
                </a:ext>
              </a:extLst>
            </p:cNvPr>
            <p:cNvSpPr/>
            <p:nvPr/>
          </p:nvSpPr>
          <p:spPr>
            <a:xfrm>
              <a:off x="1181031" y="7281238"/>
              <a:ext cx="1078100" cy="914400"/>
            </a:xfrm>
            <a:prstGeom prst="triangle">
              <a:avLst>
                <a:gd name="adj" fmla="val 50000"/>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5" name="Group 14">
            <a:extLst>
              <a:ext uri="{FF2B5EF4-FFF2-40B4-BE49-F238E27FC236}">
                <a16:creationId xmlns:a16="http://schemas.microsoft.com/office/drawing/2014/main" id="{E5148E50-4494-49F5-BDAB-DF3B0B14E95E}"/>
              </a:ext>
            </a:extLst>
          </p:cNvPr>
          <p:cNvGrpSpPr/>
          <p:nvPr/>
        </p:nvGrpSpPr>
        <p:grpSpPr>
          <a:xfrm>
            <a:off x="59531" y="6454317"/>
            <a:ext cx="1238534" cy="403683"/>
            <a:chOff x="68077" y="6454317"/>
            <a:chExt cx="1238534" cy="403683"/>
          </a:xfrm>
        </p:grpSpPr>
        <p:sp>
          <p:nvSpPr>
            <p:cNvPr id="16" name="TextBox 8">
              <a:extLst>
                <a:ext uri="{FF2B5EF4-FFF2-40B4-BE49-F238E27FC236}">
                  <a16:creationId xmlns:a16="http://schemas.microsoft.com/office/drawing/2014/main" id="{C01FF019-7DDA-4301-A61C-96B89068465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7" name="Picture 16" descr="A close up of a sign&#10;&#10;Description generated with high confidence">
              <a:extLst>
                <a:ext uri="{FF2B5EF4-FFF2-40B4-BE49-F238E27FC236}">
                  <a16:creationId xmlns:a16="http://schemas.microsoft.com/office/drawing/2014/main" id="{BA93798B-6F23-4CEC-AEE0-D315785181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0170129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many regular polygons can you see in this shape?</a:t>
            </a: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3 regular polygons (2 regular squares and 1 regular triangle).</a:t>
            </a:r>
          </a:p>
          <a:p>
            <a:pPr algn="ctr"/>
            <a:endParaRPr lang="en-GB" sz="2800" dirty="0">
              <a:solidFill>
                <a:srgbClr val="FF0000"/>
              </a:solidFill>
              <a:latin typeface="Century Gothic" panose="020B0502020202020204" pitchFamily="34" charset="0"/>
            </a:endParaRPr>
          </a:p>
        </p:txBody>
      </p:sp>
      <p:grpSp>
        <p:nvGrpSpPr>
          <p:cNvPr id="25" name="Group 24">
            <a:extLst>
              <a:ext uri="{FF2B5EF4-FFF2-40B4-BE49-F238E27FC236}">
                <a16:creationId xmlns:a16="http://schemas.microsoft.com/office/drawing/2014/main" id="{0E21768A-1823-4253-BA0F-9F22F083C5FB}"/>
              </a:ext>
            </a:extLst>
          </p:cNvPr>
          <p:cNvGrpSpPr>
            <a:grpSpLocks noChangeAspect="1"/>
          </p:cNvGrpSpPr>
          <p:nvPr/>
        </p:nvGrpSpPr>
        <p:grpSpPr>
          <a:xfrm>
            <a:off x="2242116" y="1974876"/>
            <a:ext cx="4659769" cy="2346867"/>
            <a:chOff x="805681" y="7281238"/>
            <a:chExt cx="1828800" cy="914400"/>
          </a:xfrm>
        </p:grpSpPr>
        <p:sp>
          <p:nvSpPr>
            <p:cNvPr id="26" name="Rectangle 25">
              <a:extLst>
                <a:ext uri="{FF2B5EF4-FFF2-40B4-BE49-F238E27FC236}">
                  <a16:creationId xmlns:a16="http://schemas.microsoft.com/office/drawing/2014/main" id="{D90699CA-2BE2-4BA3-9D10-6CD09FCAF916}"/>
                </a:ext>
              </a:extLst>
            </p:cNvPr>
            <p:cNvSpPr>
              <a:spLocks noChangeAspect="1"/>
            </p:cNvSpPr>
            <p:nvPr/>
          </p:nvSpPr>
          <p:spPr>
            <a:xfrm>
              <a:off x="805681" y="7281238"/>
              <a:ext cx="1828800" cy="914400"/>
            </a:xfrm>
            <a:prstGeom prst="rect">
              <a:avLst/>
            </a:prstGeom>
            <a:solidFill>
              <a:srgbClr val="FFCCFF"/>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7" name="Straight Connector 26">
              <a:extLst>
                <a:ext uri="{FF2B5EF4-FFF2-40B4-BE49-F238E27FC236}">
                  <a16:creationId xmlns:a16="http://schemas.microsoft.com/office/drawing/2014/main" id="{1234FA14-022C-4193-A8E6-DB95C85E7A6B}"/>
                </a:ext>
              </a:extLst>
            </p:cNvPr>
            <p:cNvCxnSpPr>
              <a:stCxn id="26" idx="0"/>
            </p:cNvCxnSpPr>
            <p:nvPr/>
          </p:nvCxnSpPr>
          <p:spPr>
            <a:xfrm>
              <a:off x="1720081" y="7281238"/>
              <a:ext cx="0" cy="9144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0381A797-450C-4CBC-9B68-4C8AC940F47B}"/>
                </a:ext>
              </a:extLst>
            </p:cNvPr>
            <p:cNvCxnSpPr>
              <a:cxnSpLocks/>
              <a:stCxn id="26" idx="1"/>
              <a:endCxn id="26" idx="3"/>
            </p:cNvCxnSpPr>
            <p:nvPr/>
          </p:nvCxnSpPr>
          <p:spPr>
            <a:xfrm>
              <a:off x="805681" y="7738438"/>
              <a:ext cx="18288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Isosceles Triangle 28">
              <a:extLst>
                <a:ext uri="{FF2B5EF4-FFF2-40B4-BE49-F238E27FC236}">
                  <a16:creationId xmlns:a16="http://schemas.microsoft.com/office/drawing/2014/main" id="{52DBC822-8A82-4588-94AF-53954DB65FF3}"/>
                </a:ext>
              </a:extLst>
            </p:cNvPr>
            <p:cNvSpPr/>
            <p:nvPr/>
          </p:nvSpPr>
          <p:spPr>
            <a:xfrm>
              <a:off x="1181031" y="7281238"/>
              <a:ext cx="1078100" cy="914400"/>
            </a:xfrm>
            <a:prstGeom prst="triangle">
              <a:avLst>
                <a:gd name="adj" fmla="val 50000"/>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5" name="Group 14">
            <a:extLst>
              <a:ext uri="{FF2B5EF4-FFF2-40B4-BE49-F238E27FC236}">
                <a16:creationId xmlns:a16="http://schemas.microsoft.com/office/drawing/2014/main" id="{85BEBBF9-49B2-4BF0-93EF-CF515DE6EE5B}"/>
              </a:ext>
            </a:extLst>
          </p:cNvPr>
          <p:cNvGrpSpPr/>
          <p:nvPr/>
        </p:nvGrpSpPr>
        <p:grpSpPr>
          <a:xfrm>
            <a:off x="1223176" y="4983938"/>
            <a:ext cx="6697649" cy="907195"/>
            <a:chOff x="949699" y="5166819"/>
            <a:chExt cx="6697649" cy="907195"/>
          </a:xfrm>
        </p:grpSpPr>
        <p:pic>
          <p:nvPicPr>
            <p:cNvPr id="16" name="Picture 15">
              <a:extLst>
                <a:ext uri="{FF2B5EF4-FFF2-40B4-BE49-F238E27FC236}">
                  <a16:creationId xmlns:a16="http://schemas.microsoft.com/office/drawing/2014/main" id="{DE8D87B8-37BE-498B-8247-1CED85FA57EA}"/>
                </a:ext>
              </a:extLst>
            </p:cNvPr>
            <p:cNvPicPr>
              <a:picLocks noChangeAspect="1"/>
            </p:cNvPicPr>
            <p:nvPr/>
          </p:nvPicPr>
          <p:blipFill>
            <a:blip r:embed="rId3"/>
            <a:stretch>
              <a:fillRect/>
            </a:stretch>
          </p:blipFill>
          <p:spPr>
            <a:xfrm>
              <a:off x="949699" y="5166819"/>
              <a:ext cx="1774249" cy="907195"/>
            </a:xfrm>
            <a:prstGeom prst="rect">
              <a:avLst/>
            </a:prstGeom>
          </p:spPr>
        </p:pic>
        <p:pic>
          <p:nvPicPr>
            <p:cNvPr id="17" name="Picture 16">
              <a:extLst>
                <a:ext uri="{FF2B5EF4-FFF2-40B4-BE49-F238E27FC236}">
                  <a16:creationId xmlns:a16="http://schemas.microsoft.com/office/drawing/2014/main" id="{4C6668A7-E70B-4587-8750-A573035C5622}"/>
                </a:ext>
              </a:extLst>
            </p:cNvPr>
            <p:cNvPicPr>
              <a:picLocks noChangeAspect="1"/>
            </p:cNvPicPr>
            <p:nvPr/>
          </p:nvPicPr>
          <p:blipFill>
            <a:blip r:embed="rId4"/>
            <a:stretch>
              <a:fillRect/>
            </a:stretch>
          </p:blipFill>
          <p:spPr>
            <a:xfrm>
              <a:off x="3414582" y="5173107"/>
              <a:ext cx="1771066" cy="897558"/>
            </a:xfrm>
            <a:prstGeom prst="rect">
              <a:avLst/>
            </a:prstGeom>
          </p:spPr>
        </p:pic>
        <p:pic>
          <p:nvPicPr>
            <p:cNvPr id="18" name="Picture 17">
              <a:extLst>
                <a:ext uri="{FF2B5EF4-FFF2-40B4-BE49-F238E27FC236}">
                  <a16:creationId xmlns:a16="http://schemas.microsoft.com/office/drawing/2014/main" id="{8E17EBCE-1DE6-4829-904A-11EB12F6D6D6}"/>
                </a:ext>
              </a:extLst>
            </p:cNvPr>
            <p:cNvPicPr>
              <a:picLocks noChangeAspect="1"/>
            </p:cNvPicPr>
            <p:nvPr/>
          </p:nvPicPr>
          <p:blipFill>
            <a:blip r:embed="rId5"/>
            <a:stretch>
              <a:fillRect/>
            </a:stretch>
          </p:blipFill>
          <p:spPr>
            <a:xfrm>
              <a:off x="5876282" y="5173107"/>
              <a:ext cx="1771066" cy="897558"/>
            </a:xfrm>
            <a:prstGeom prst="rect">
              <a:avLst/>
            </a:prstGeom>
          </p:spPr>
        </p:pic>
      </p:grpSp>
      <p:grpSp>
        <p:nvGrpSpPr>
          <p:cNvPr id="20" name="Group 19">
            <a:extLst>
              <a:ext uri="{FF2B5EF4-FFF2-40B4-BE49-F238E27FC236}">
                <a16:creationId xmlns:a16="http://schemas.microsoft.com/office/drawing/2014/main" id="{7C636ECA-ACA7-4E75-8077-6A5A7BD5E8FA}"/>
              </a:ext>
            </a:extLst>
          </p:cNvPr>
          <p:cNvGrpSpPr/>
          <p:nvPr/>
        </p:nvGrpSpPr>
        <p:grpSpPr>
          <a:xfrm>
            <a:off x="59531" y="6454317"/>
            <a:ext cx="1238534" cy="403683"/>
            <a:chOff x="68077" y="6454317"/>
            <a:chExt cx="1238534" cy="403683"/>
          </a:xfrm>
        </p:grpSpPr>
        <p:sp>
          <p:nvSpPr>
            <p:cNvPr id="21" name="TextBox 8">
              <a:extLst>
                <a:ext uri="{FF2B5EF4-FFF2-40B4-BE49-F238E27FC236}">
                  <a16:creationId xmlns:a16="http://schemas.microsoft.com/office/drawing/2014/main" id="{582027B6-53B5-441D-AFA3-4D7C35F123F9}"/>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2" name="Picture 21" descr="A close up of a sign&#10;&#10;Description generated with high confidence">
              <a:extLst>
                <a:ext uri="{FF2B5EF4-FFF2-40B4-BE49-F238E27FC236}">
                  <a16:creationId xmlns:a16="http://schemas.microsoft.com/office/drawing/2014/main" id="{21AA8360-A718-4321-A72A-E1F9EAAB438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68526764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6768ad0e7065588ff79bad5efd391656">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23737c47b7c15f707c24ad90848c5a9"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Props1.xml><?xml version="1.0" encoding="utf-8"?>
<ds:datastoreItem xmlns:ds="http://schemas.openxmlformats.org/officeDocument/2006/customXml" ds:itemID="{069A6750-C651-41AF-A305-2D0CDAE1D47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0EF8F11D-A449-4684-B8E0-461263A2E192}">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86144f90-c7b6-48d0-aae5-f5e9e48cc3df"/>
    <ds:schemaRef ds:uri="http://purl.org/dc/elements/1.1/"/>
    <ds:schemaRef ds:uri="http://schemas.microsoft.com/office/2006/metadata/properties"/>
    <ds:schemaRef ds:uri="http://schemas.microsoft.com/sharepoint/v3"/>
    <ds:schemaRef ds:uri="0f0ae0ff-29c4-4766-b250-c1a9bee8d430"/>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1026</TotalTime>
  <Words>885</Words>
  <Application>Microsoft Office PowerPoint</Application>
  <PresentationFormat>On-screen Show (4:3)</PresentationFormat>
  <Paragraphs>326</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Lee Peckover</cp:lastModifiedBy>
  <cp:revision>70</cp:revision>
  <dcterms:created xsi:type="dcterms:W3CDTF">2018-03-17T10:08:43Z</dcterms:created>
  <dcterms:modified xsi:type="dcterms:W3CDTF">2019-05-10T08:22:07Z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